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79" r:id="rId5"/>
    <p:sldId id="265" r:id="rId6"/>
    <p:sldId id="258" r:id="rId7"/>
    <p:sldId id="259" r:id="rId8"/>
    <p:sldId id="260" r:id="rId9"/>
    <p:sldId id="283" r:id="rId10"/>
    <p:sldId id="261" r:id="rId11"/>
    <p:sldId id="288" r:id="rId12"/>
    <p:sldId id="262" r:id="rId13"/>
    <p:sldId id="289" r:id="rId14"/>
    <p:sldId id="263" r:id="rId15"/>
    <p:sldId id="285" r:id="rId16"/>
    <p:sldId id="264" r:id="rId17"/>
    <p:sldId id="286" r:id="rId18"/>
    <p:sldId id="278" r:id="rId19"/>
    <p:sldId id="257" r:id="rId20"/>
    <p:sldId id="293" r:id="rId21"/>
    <p:sldId id="292" r:id="rId22"/>
    <p:sldId id="295" r:id="rId23"/>
    <p:sldId id="290" r:id="rId24"/>
    <p:sldId id="296" r:id="rId25"/>
    <p:sldId id="297" r:id="rId26"/>
    <p:sldId id="298" r:id="rId27"/>
    <p:sldId id="294" r:id="rId28"/>
    <p:sldId id="299" r:id="rId29"/>
    <p:sldId id="300" r:id="rId30"/>
    <p:sldId id="301" r:id="rId31"/>
    <p:sldId id="302" r:id="rId32"/>
    <p:sldId id="303" r:id="rId33"/>
    <p:sldId id="323" r:id="rId34"/>
    <p:sldId id="305" r:id="rId35"/>
    <p:sldId id="306" r:id="rId36"/>
    <p:sldId id="307" r:id="rId37"/>
    <p:sldId id="308" r:id="rId38"/>
    <p:sldId id="309" r:id="rId39"/>
    <p:sldId id="310" r:id="rId40"/>
    <p:sldId id="311" r:id="rId41"/>
    <p:sldId id="312" r:id="rId42"/>
    <p:sldId id="313" r:id="rId43"/>
    <p:sldId id="314" r:id="rId44"/>
    <p:sldId id="316" r:id="rId45"/>
    <p:sldId id="315" r:id="rId46"/>
    <p:sldId id="317" r:id="rId47"/>
    <p:sldId id="318" r:id="rId48"/>
    <p:sldId id="319" r:id="rId49"/>
    <p:sldId id="320" r:id="rId50"/>
    <p:sldId id="321" r:id="rId51"/>
    <p:sldId id="322" r:id="rId52"/>
    <p:sldId id="324" r:id="rId53"/>
    <p:sldId id="325" r:id="rId54"/>
    <p:sldId id="304" r:id="rId5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DAC7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BF09FE-97DF-4B6D-A595-2610E9F7074C}" v="71" dt="2023-11-24T12:46:15.6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erks-van Hoof, K.H.Y. (Yvette)" userId="9f838d5f-d998-4715-9d28-12f0955e4bda" providerId="ADAL" clId="{9BBF09FE-97DF-4B6D-A595-2610E9F7074C}"/>
    <pc:docChg chg="undo custSel addSld delSld modSld sldOrd modMainMaster">
      <pc:chgData name="Klerks-van Hoof, K.H.Y. (Yvette)" userId="9f838d5f-d998-4715-9d28-12f0955e4bda" providerId="ADAL" clId="{9BBF09FE-97DF-4B6D-A595-2610E9F7074C}" dt="2023-11-27T11:48:30.578" v="2358" actId="1076"/>
      <pc:docMkLst>
        <pc:docMk/>
      </pc:docMkLst>
      <pc:sldChg chg="addSp delSp setBg delDesignElem">
        <pc:chgData name="Klerks-van Hoof, K.H.Y. (Yvette)" userId="9f838d5f-d998-4715-9d28-12f0955e4bda" providerId="ADAL" clId="{9BBF09FE-97DF-4B6D-A595-2610E9F7074C}" dt="2023-11-24T10:48:40.176" v="22"/>
        <pc:sldMkLst>
          <pc:docMk/>
          <pc:sldMk cId="3253047875" sldId="256"/>
        </pc:sldMkLst>
        <pc:spChg chg="add del">
          <ac:chgData name="Klerks-van Hoof, K.H.Y. (Yvette)" userId="9f838d5f-d998-4715-9d28-12f0955e4bda" providerId="ADAL" clId="{9BBF09FE-97DF-4B6D-A595-2610E9F7074C}" dt="2023-11-24T10:48:40.176" v="22"/>
          <ac:spMkLst>
            <pc:docMk/>
            <pc:sldMk cId="3253047875" sldId="256"/>
            <ac:spMk id="22" creationId="{71B2258F-86CA-4D4D-8270-BC05FCDEBFB3}"/>
          </ac:spMkLst>
        </pc:spChg>
      </pc:sldChg>
      <pc:sldChg chg="addSp delSp setBg delDesignElem">
        <pc:chgData name="Klerks-van Hoof, K.H.Y. (Yvette)" userId="9f838d5f-d998-4715-9d28-12f0955e4bda" providerId="ADAL" clId="{9BBF09FE-97DF-4B6D-A595-2610E9F7074C}" dt="2023-11-24T10:48:40.176" v="22"/>
        <pc:sldMkLst>
          <pc:docMk/>
          <pc:sldMk cId="384328571" sldId="257"/>
        </pc:sldMkLst>
        <pc:spChg chg="add del">
          <ac:chgData name="Klerks-van Hoof, K.H.Y. (Yvette)" userId="9f838d5f-d998-4715-9d28-12f0955e4bda" providerId="ADAL" clId="{9BBF09FE-97DF-4B6D-A595-2610E9F7074C}" dt="2023-11-24T10:48:40.176" v="22"/>
          <ac:spMkLst>
            <pc:docMk/>
            <pc:sldMk cId="384328571" sldId="257"/>
            <ac:spMk id="9" creationId="{BACC6370-2D7E-4714-9D71-7542949D7D5D}"/>
          </ac:spMkLst>
        </pc:spChg>
        <pc:spChg chg="add del">
          <ac:chgData name="Klerks-van Hoof, K.H.Y. (Yvette)" userId="9f838d5f-d998-4715-9d28-12f0955e4bda" providerId="ADAL" clId="{9BBF09FE-97DF-4B6D-A595-2610E9F7074C}" dt="2023-11-24T10:48:40.176" v="22"/>
          <ac:spMkLst>
            <pc:docMk/>
            <pc:sldMk cId="384328571" sldId="257"/>
            <ac:spMk id="11" creationId="{F68B3F68-107C-434F-AA38-110D5EA91B85}"/>
          </ac:spMkLst>
        </pc:spChg>
        <pc:spChg chg="add del">
          <ac:chgData name="Klerks-van Hoof, K.H.Y. (Yvette)" userId="9f838d5f-d998-4715-9d28-12f0955e4bda" providerId="ADAL" clId="{9BBF09FE-97DF-4B6D-A595-2610E9F7074C}" dt="2023-11-24T10:48:40.176" v="22"/>
          <ac:spMkLst>
            <pc:docMk/>
            <pc:sldMk cId="384328571" sldId="257"/>
            <ac:spMk id="13" creationId="{AAD0DBB9-1A4B-4391-81D4-CB19F9AB918A}"/>
          </ac:spMkLst>
        </pc:spChg>
        <pc:spChg chg="add del">
          <ac:chgData name="Klerks-van Hoof, K.H.Y. (Yvette)" userId="9f838d5f-d998-4715-9d28-12f0955e4bda" providerId="ADAL" clId="{9BBF09FE-97DF-4B6D-A595-2610E9F7074C}" dt="2023-11-24T10:48:40.176" v="22"/>
          <ac:spMkLst>
            <pc:docMk/>
            <pc:sldMk cId="384328571" sldId="257"/>
            <ac:spMk id="15" creationId="{063BBA22-50EA-4C4D-BE05-F1CE4E63AA56}"/>
          </ac:spMkLst>
        </pc:spChg>
      </pc:sldChg>
      <pc:sldChg chg="addSp delSp setBg delDesignElem">
        <pc:chgData name="Klerks-van Hoof, K.H.Y. (Yvette)" userId="9f838d5f-d998-4715-9d28-12f0955e4bda" providerId="ADAL" clId="{9BBF09FE-97DF-4B6D-A595-2610E9F7074C}" dt="2023-11-24T10:48:40.176" v="22"/>
        <pc:sldMkLst>
          <pc:docMk/>
          <pc:sldMk cId="3995280612" sldId="258"/>
        </pc:sldMkLst>
        <pc:spChg chg="add del">
          <ac:chgData name="Klerks-van Hoof, K.H.Y. (Yvette)" userId="9f838d5f-d998-4715-9d28-12f0955e4bda" providerId="ADAL" clId="{9BBF09FE-97DF-4B6D-A595-2610E9F7074C}" dt="2023-11-24T10:48:40.176" v="22"/>
          <ac:spMkLst>
            <pc:docMk/>
            <pc:sldMk cId="3995280612" sldId="258"/>
            <ac:spMk id="122" creationId="{B23FE733-F95B-4DF6-AFC5-BEEB3577C494}"/>
          </ac:spMkLst>
        </pc:spChg>
        <pc:spChg chg="add del">
          <ac:chgData name="Klerks-van Hoof, K.H.Y. (Yvette)" userId="9f838d5f-d998-4715-9d28-12f0955e4bda" providerId="ADAL" clId="{9BBF09FE-97DF-4B6D-A595-2610E9F7074C}" dt="2023-11-24T10:48:40.176" v="22"/>
          <ac:spMkLst>
            <pc:docMk/>
            <pc:sldMk cId="3995280612" sldId="258"/>
            <ac:spMk id="123" creationId="{9080D120-BD54-46E1-BA37-82F5E8089E90}"/>
          </ac:spMkLst>
        </pc:spChg>
        <pc:spChg chg="add del">
          <ac:chgData name="Klerks-van Hoof, K.H.Y. (Yvette)" userId="9f838d5f-d998-4715-9d28-12f0955e4bda" providerId="ADAL" clId="{9BBF09FE-97DF-4B6D-A595-2610E9F7074C}" dt="2023-11-24T10:48:40.176" v="22"/>
          <ac:spMkLst>
            <pc:docMk/>
            <pc:sldMk cId="3995280612" sldId="258"/>
            <ac:spMk id="124" creationId="{81D83946-74FA-498A-AC80-9926F041B5C5}"/>
          </ac:spMkLst>
        </pc:spChg>
        <pc:spChg chg="add del">
          <ac:chgData name="Klerks-van Hoof, K.H.Y. (Yvette)" userId="9f838d5f-d998-4715-9d28-12f0955e4bda" providerId="ADAL" clId="{9BBF09FE-97DF-4B6D-A595-2610E9F7074C}" dt="2023-11-24T10:48:40.176" v="22"/>
          <ac:spMkLst>
            <pc:docMk/>
            <pc:sldMk cId="3995280612" sldId="258"/>
            <ac:spMk id="125" creationId="{5060D983-8B52-443A-8183-2A1DE05618B5}"/>
          </ac:spMkLst>
        </pc:spChg>
      </pc:sldChg>
      <pc:sldChg chg="addSp delSp setBg delDesignElem">
        <pc:chgData name="Klerks-van Hoof, K.H.Y. (Yvette)" userId="9f838d5f-d998-4715-9d28-12f0955e4bda" providerId="ADAL" clId="{9BBF09FE-97DF-4B6D-A595-2610E9F7074C}" dt="2023-11-24T10:48:40.176" v="22"/>
        <pc:sldMkLst>
          <pc:docMk/>
          <pc:sldMk cId="299405858" sldId="259"/>
        </pc:sldMkLst>
        <pc:spChg chg="add del">
          <ac:chgData name="Klerks-van Hoof, K.H.Y. (Yvette)" userId="9f838d5f-d998-4715-9d28-12f0955e4bda" providerId="ADAL" clId="{9BBF09FE-97DF-4B6D-A595-2610E9F7074C}" dt="2023-11-24T10:48:40.176" v="22"/>
          <ac:spMkLst>
            <pc:docMk/>
            <pc:sldMk cId="299405858" sldId="259"/>
            <ac:spMk id="28" creationId="{45D37F4E-DDB4-456B-97E0-9937730A039F}"/>
          </ac:spMkLst>
        </pc:spChg>
        <pc:spChg chg="add del">
          <ac:chgData name="Klerks-van Hoof, K.H.Y. (Yvette)" userId="9f838d5f-d998-4715-9d28-12f0955e4bda" providerId="ADAL" clId="{9BBF09FE-97DF-4B6D-A595-2610E9F7074C}" dt="2023-11-24T10:48:40.176" v="22"/>
          <ac:spMkLst>
            <pc:docMk/>
            <pc:sldMk cId="299405858" sldId="259"/>
            <ac:spMk id="30" creationId="{B2DD41CD-8F47-4F56-AD12-4E2FF7696987}"/>
          </ac:spMkLst>
        </pc:spChg>
      </pc:sldChg>
      <pc:sldChg chg="addSp delSp setBg delDesignElem">
        <pc:chgData name="Klerks-van Hoof, K.H.Y. (Yvette)" userId="9f838d5f-d998-4715-9d28-12f0955e4bda" providerId="ADAL" clId="{9BBF09FE-97DF-4B6D-A595-2610E9F7074C}" dt="2023-11-24T10:48:40.176" v="22"/>
        <pc:sldMkLst>
          <pc:docMk/>
          <pc:sldMk cId="1332725171" sldId="260"/>
        </pc:sldMkLst>
        <pc:spChg chg="add del">
          <ac:chgData name="Klerks-van Hoof, K.H.Y. (Yvette)" userId="9f838d5f-d998-4715-9d28-12f0955e4bda" providerId="ADAL" clId="{9BBF09FE-97DF-4B6D-A595-2610E9F7074C}" dt="2023-11-24T10:48:40.176" v="22"/>
          <ac:spMkLst>
            <pc:docMk/>
            <pc:sldMk cId="1332725171" sldId="260"/>
            <ac:spMk id="17" creationId="{45D37F4E-DDB4-456B-97E0-9937730A039F}"/>
          </ac:spMkLst>
        </pc:spChg>
        <pc:spChg chg="add del">
          <ac:chgData name="Klerks-van Hoof, K.H.Y. (Yvette)" userId="9f838d5f-d998-4715-9d28-12f0955e4bda" providerId="ADAL" clId="{9BBF09FE-97DF-4B6D-A595-2610E9F7074C}" dt="2023-11-24T10:48:40.176" v="22"/>
          <ac:spMkLst>
            <pc:docMk/>
            <pc:sldMk cId="1332725171" sldId="260"/>
            <ac:spMk id="19" creationId="{B2DD41CD-8F47-4F56-AD12-4E2FF7696987}"/>
          </ac:spMkLst>
        </pc:spChg>
      </pc:sldChg>
      <pc:sldChg chg="addSp delSp setBg delDesignElem">
        <pc:chgData name="Klerks-van Hoof, K.H.Y. (Yvette)" userId="9f838d5f-d998-4715-9d28-12f0955e4bda" providerId="ADAL" clId="{9BBF09FE-97DF-4B6D-A595-2610E9F7074C}" dt="2023-11-24T10:48:40.176" v="22"/>
        <pc:sldMkLst>
          <pc:docMk/>
          <pc:sldMk cId="3848566313" sldId="261"/>
        </pc:sldMkLst>
        <pc:spChg chg="add del">
          <ac:chgData name="Klerks-van Hoof, K.H.Y. (Yvette)" userId="9f838d5f-d998-4715-9d28-12f0955e4bda" providerId="ADAL" clId="{9BBF09FE-97DF-4B6D-A595-2610E9F7074C}" dt="2023-11-24T10:48:40.176" v="22"/>
          <ac:spMkLst>
            <pc:docMk/>
            <pc:sldMk cId="3848566313" sldId="261"/>
            <ac:spMk id="19" creationId="{45D37F4E-DDB4-456B-97E0-9937730A039F}"/>
          </ac:spMkLst>
        </pc:spChg>
        <pc:spChg chg="add del">
          <ac:chgData name="Klerks-van Hoof, K.H.Y. (Yvette)" userId="9f838d5f-d998-4715-9d28-12f0955e4bda" providerId="ADAL" clId="{9BBF09FE-97DF-4B6D-A595-2610E9F7074C}" dt="2023-11-24T10:48:40.176" v="22"/>
          <ac:spMkLst>
            <pc:docMk/>
            <pc:sldMk cId="3848566313" sldId="261"/>
            <ac:spMk id="20" creationId="{B2DD41CD-8F47-4F56-AD12-4E2FF7696987}"/>
          </ac:spMkLst>
        </pc:spChg>
      </pc:sldChg>
      <pc:sldChg chg="addSp delSp modSp mod setBg delDesignElem">
        <pc:chgData name="Klerks-van Hoof, K.H.Y. (Yvette)" userId="9f838d5f-d998-4715-9d28-12f0955e4bda" providerId="ADAL" clId="{9BBF09FE-97DF-4B6D-A595-2610E9F7074C}" dt="2023-11-24T11:05:54.346" v="434" actId="403"/>
        <pc:sldMkLst>
          <pc:docMk/>
          <pc:sldMk cId="610418573" sldId="262"/>
        </pc:sldMkLst>
        <pc:spChg chg="mod">
          <ac:chgData name="Klerks-van Hoof, K.H.Y. (Yvette)" userId="9f838d5f-d998-4715-9d28-12f0955e4bda" providerId="ADAL" clId="{9BBF09FE-97DF-4B6D-A595-2610E9F7074C}" dt="2023-11-24T11:05:54.346" v="434" actId="403"/>
          <ac:spMkLst>
            <pc:docMk/>
            <pc:sldMk cId="610418573" sldId="262"/>
            <ac:spMk id="3" creationId="{E305E1C0-F7BD-0695-8150-24F150D9B1EB}"/>
          </ac:spMkLst>
        </pc:spChg>
        <pc:spChg chg="add del">
          <ac:chgData name="Klerks-van Hoof, K.H.Y. (Yvette)" userId="9f838d5f-d998-4715-9d28-12f0955e4bda" providerId="ADAL" clId="{9BBF09FE-97DF-4B6D-A595-2610E9F7074C}" dt="2023-11-24T10:48:40.176" v="22"/>
          <ac:spMkLst>
            <pc:docMk/>
            <pc:sldMk cId="610418573" sldId="262"/>
            <ac:spMk id="8" creationId="{45D37F4E-DDB4-456B-97E0-9937730A039F}"/>
          </ac:spMkLst>
        </pc:spChg>
        <pc:spChg chg="add del">
          <ac:chgData name="Klerks-van Hoof, K.H.Y. (Yvette)" userId="9f838d5f-d998-4715-9d28-12f0955e4bda" providerId="ADAL" clId="{9BBF09FE-97DF-4B6D-A595-2610E9F7074C}" dt="2023-11-24T10:48:40.176" v="22"/>
          <ac:spMkLst>
            <pc:docMk/>
            <pc:sldMk cId="610418573" sldId="262"/>
            <ac:spMk id="9" creationId="{B2DD41CD-8F47-4F56-AD12-4E2FF7696987}"/>
          </ac:spMkLst>
        </pc:spChg>
      </pc:sldChg>
      <pc:sldChg chg="addSp delSp modSp mod setBg delDesignElem">
        <pc:chgData name="Klerks-van Hoof, K.H.Y. (Yvette)" userId="9f838d5f-d998-4715-9d28-12f0955e4bda" providerId="ADAL" clId="{9BBF09FE-97DF-4B6D-A595-2610E9F7074C}" dt="2023-11-24T11:04:56.140" v="426" actId="948"/>
        <pc:sldMkLst>
          <pc:docMk/>
          <pc:sldMk cId="2486337604" sldId="263"/>
        </pc:sldMkLst>
        <pc:spChg chg="mod">
          <ac:chgData name="Klerks-van Hoof, K.H.Y. (Yvette)" userId="9f838d5f-d998-4715-9d28-12f0955e4bda" providerId="ADAL" clId="{9BBF09FE-97DF-4B6D-A595-2610E9F7074C}" dt="2023-11-24T11:04:56.140" v="426" actId="948"/>
          <ac:spMkLst>
            <pc:docMk/>
            <pc:sldMk cId="2486337604" sldId="263"/>
            <ac:spMk id="3" creationId="{E305E1C0-F7BD-0695-8150-24F150D9B1EB}"/>
          </ac:spMkLst>
        </pc:spChg>
        <pc:spChg chg="add del">
          <ac:chgData name="Klerks-van Hoof, K.H.Y. (Yvette)" userId="9f838d5f-d998-4715-9d28-12f0955e4bda" providerId="ADAL" clId="{9BBF09FE-97DF-4B6D-A595-2610E9F7074C}" dt="2023-11-24T10:48:40.176" v="22"/>
          <ac:spMkLst>
            <pc:docMk/>
            <pc:sldMk cId="2486337604" sldId="263"/>
            <ac:spMk id="17" creationId="{45D37F4E-DDB4-456B-97E0-9937730A039F}"/>
          </ac:spMkLst>
        </pc:spChg>
        <pc:spChg chg="add del">
          <ac:chgData name="Klerks-van Hoof, K.H.Y. (Yvette)" userId="9f838d5f-d998-4715-9d28-12f0955e4bda" providerId="ADAL" clId="{9BBF09FE-97DF-4B6D-A595-2610E9F7074C}" dt="2023-11-24T10:48:40.176" v="22"/>
          <ac:spMkLst>
            <pc:docMk/>
            <pc:sldMk cId="2486337604" sldId="263"/>
            <ac:spMk id="19" creationId="{B2DD41CD-8F47-4F56-AD12-4E2FF7696987}"/>
          </ac:spMkLst>
        </pc:spChg>
      </pc:sldChg>
      <pc:sldChg chg="addSp delSp modSp mod setBg delDesignElem">
        <pc:chgData name="Klerks-van Hoof, K.H.Y. (Yvette)" userId="9f838d5f-d998-4715-9d28-12f0955e4bda" providerId="ADAL" clId="{9BBF09FE-97DF-4B6D-A595-2610E9F7074C}" dt="2023-11-24T12:01:30.364" v="1414" actId="20577"/>
        <pc:sldMkLst>
          <pc:docMk/>
          <pc:sldMk cId="596395941" sldId="264"/>
        </pc:sldMkLst>
        <pc:spChg chg="mod">
          <ac:chgData name="Klerks-van Hoof, K.H.Y. (Yvette)" userId="9f838d5f-d998-4715-9d28-12f0955e4bda" providerId="ADAL" clId="{9BBF09FE-97DF-4B6D-A595-2610E9F7074C}" dt="2023-11-24T12:01:30.364" v="1414" actId="20577"/>
          <ac:spMkLst>
            <pc:docMk/>
            <pc:sldMk cId="596395941" sldId="264"/>
            <ac:spMk id="3" creationId="{E305E1C0-F7BD-0695-8150-24F150D9B1EB}"/>
          </ac:spMkLst>
        </pc:spChg>
        <pc:spChg chg="add del">
          <ac:chgData name="Klerks-van Hoof, K.H.Y. (Yvette)" userId="9f838d5f-d998-4715-9d28-12f0955e4bda" providerId="ADAL" clId="{9BBF09FE-97DF-4B6D-A595-2610E9F7074C}" dt="2023-11-24T10:48:40.176" v="22"/>
          <ac:spMkLst>
            <pc:docMk/>
            <pc:sldMk cId="596395941" sldId="264"/>
            <ac:spMk id="25" creationId="{45D37F4E-DDB4-456B-97E0-9937730A039F}"/>
          </ac:spMkLst>
        </pc:spChg>
        <pc:spChg chg="add del">
          <ac:chgData name="Klerks-van Hoof, K.H.Y. (Yvette)" userId="9f838d5f-d998-4715-9d28-12f0955e4bda" providerId="ADAL" clId="{9BBF09FE-97DF-4B6D-A595-2610E9F7074C}" dt="2023-11-24T10:48:40.176" v="22"/>
          <ac:spMkLst>
            <pc:docMk/>
            <pc:sldMk cId="596395941" sldId="264"/>
            <ac:spMk id="27" creationId="{B2DD41CD-8F47-4F56-AD12-4E2FF7696987}"/>
          </ac:spMkLst>
        </pc:spChg>
      </pc:sldChg>
      <pc:sldChg chg="addSp delSp setBg delDesignElem">
        <pc:chgData name="Klerks-van Hoof, K.H.Y. (Yvette)" userId="9f838d5f-d998-4715-9d28-12f0955e4bda" providerId="ADAL" clId="{9BBF09FE-97DF-4B6D-A595-2610E9F7074C}" dt="2023-11-24T10:48:40.176" v="22"/>
        <pc:sldMkLst>
          <pc:docMk/>
          <pc:sldMk cId="1864833318" sldId="265"/>
        </pc:sldMkLst>
        <pc:spChg chg="add del">
          <ac:chgData name="Klerks-van Hoof, K.H.Y. (Yvette)" userId="9f838d5f-d998-4715-9d28-12f0955e4bda" providerId="ADAL" clId="{9BBF09FE-97DF-4B6D-A595-2610E9F7074C}" dt="2023-11-24T10:48:40.176" v="22"/>
          <ac:spMkLst>
            <pc:docMk/>
            <pc:sldMk cId="1864833318" sldId="265"/>
            <ac:spMk id="9" creationId="{BACC6370-2D7E-4714-9D71-7542949D7D5D}"/>
          </ac:spMkLst>
        </pc:spChg>
        <pc:spChg chg="add del">
          <ac:chgData name="Klerks-van Hoof, K.H.Y. (Yvette)" userId="9f838d5f-d998-4715-9d28-12f0955e4bda" providerId="ADAL" clId="{9BBF09FE-97DF-4B6D-A595-2610E9F7074C}" dt="2023-11-24T10:48:40.176" v="22"/>
          <ac:spMkLst>
            <pc:docMk/>
            <pc:sldMk cId="1864833318" sldId="265"/>
            <ac:spMk id="11" creationId="{F68B3F68-107C-434F-AA38-110D5EA91B85}"/>
          </ac:spMkLst>
        </pc:spChg>
        <pc:spChg chg="add del">
          <ac:chgData name="Klerks-van Hoof, K.H.Y. (Yvette)" userId="9f838d5f-d998-4715-9d28-12f0955e4bda" providerId="ADAL" clId="{9BBF09FE-97DF-4B6D-A595-2610E9F7074C}" dt="2023-11-24T10:48:40.176" v="22"/>
          <ac:spMkLst>
            <pc:docMk/>
            <pc:sldMk cId="1864833318" sldId="265"/>
            <ac:spMk id="13" creationId="{AAD0DBB9-1A4B-4391-81D4-CB19F9AB918A}"/>
          </ac:spMkLst>
        </pc:spChg>
        <pc:spChg chg="add del">
          <ac:chgData name="Klerks-van Hoof, K.H.Y. (Yvette)" userId="9f838d5f-d998-4715-9d28-12f0955e4bda" providerId="ADAL" clId="{9BBF09FE-97DF-4B6D-A595-2610E9F7074C}" dt="2023-11-24T10:48:40.176" v="22"/>
          <ac:spMkLst>
            <pc:docMk/>
            <pc:sldMk cId="1864833318" sldId="265"/>
            <ac:spMk id="15" creationId="{063BBA22-50EA-4C4D-BE05-F1CE4E63AA56}"/>
          </ac:spMkLst>
        </pc:spChg>
      </pc:sldChg>
      <pc:sldChg chg="del">
        <pc:chgData name="Klerks-van Hoof, K.H.Y. (Yvette)" userId="9f838d5f-d998-4715-9d28-12f0955e4bda" providerId="ADAL" clId="{9BBF09FE-97DF-4B6D-A595-2610E9F7074C}" dt="2023-11-24T10:44:04.635" v="0" actId="47"/>
        <pc:sldMkLst>
          <pc:docMk/>
          <pc:sldMk cId="2744213723" sldId="269"/>
        </pc:sldMkLst>
      </pc:sldChg>
      <pc:sldChg chg="del">
        <pc:chgData name="Klerks-van Hoof, K.H.Y. (Yvette)" userId="9f838d5f-d998-4715-9d28-12f0955e4bda" providerId="ADAL" clId="{9BBF09FE-97DF-4B6D-A595-2610E9F7074C}" dt="2023-11-24T10:44:04.635" v="0" actId="47"/>
        <pc:sldMkLst>
          <pc:docMk/>
          <pc:sldMk cId="1748342351" sldId="270"/>
        </pc:sldMkLst>
      </pc:sldChg>
      <pc:sldChg chg="del">
        <pc:chgData name="Klerks-van Hoof, K.H.Y. (Yvette)" userId="9f838d5f-d998-4715-9d28-12f0955e4bda" providerId="ADAL" clId="{9BBF09FE-97DF-4B6D-A595-2610E9F7074C}" dt="2023-11-24T10:44:04.635" v="0" actId="47"/>
        <pc:sldMkLst>
          <pc:docMk/>
          <pc:sldMk cId="617644084" sldId="271"/>
        </pc:sldMkLst>
      </pc:sldChg>
      <pc:sldChg chg="addSp delSp modSp setBg delDesignElem">
        <pc:chgData name="Klerks-van Hoof, K.H.Y. (Yvette)" userId="9f838d5f-d998-4715-9d28-12f0955e4bda" providerId="ADAL" clId="{9BBF09FE-97DF-4B6D-A595-2610E9F7074C}" dt="2023-11-24T10:48:40.176" v="22"/>
        <pc:sldMkLst>
          <pc:docMk/>
          <pc:sldMk cId="76283579" sldId="276"/>
        </pc:sldMkLst>
        <pc:spChg chg="mod">
          <ac:chgData name="Klerks-van Hoof, K.H.Y. (Yvette)" userId="9f838d5f-d998-4715-9d28-12f0955e4bda" providerId="ADAL" clId="{9BBF09FE-97DF-4B6D-A595-2610E9F7074C}" dt="2023-11-24T10:48:40.176" v="22"/>
          <ac:spMkLst>
            <pc:docMk/>
            <pc:sldMk cId="76283579" sldId="276"/>
            <ac:spMk id="2" creationId="{F871EC0C-5910-5F0C-3A61-82D08F3BBF89}"/>
          </ac:spMkLst>
        </pc:spChg>
        <pc:spChg chg="add del">
          <ac:chgData name="Klerks-van Hoof, K.H.Y. (Yvette)" userId="9f838d5f-d998-4715-9d28-12f0955e4bda" providerId="ADAL" clId="{9BBF09FE-97DF-4B6D-A595-2610E9F7074C}" dt="2023-11-24T10:48:40.176" v="22"/>
          <ac:spMkLst>
            <pc:docMk/>
            <pc:sldMk cId="76283579" sldId="276"/>
            <ac:spMk id="18" creationId="{100EDD19-6802-4EC3-95CE-CFFAB042CFD6}"/>
          </ac:spMkLst>
        </pc:spChg>
        <pc:spChg chg="add del">
          <ac:chgData name="Klerks-van Hoof, K.H.Y. (Yvette)" userId="9f838d5f-d998-4715-9d28-12f0955e4bda" providerId="ADAL" clId="{9BBF09FE-97DF-4B6D-A595-2610E9F7074C}" dt="2023-11-24T10:48:40.176" v="22"/>
          <ac:spMkLst>
            <pc:docMk/>
            <pc:sldMk cId="76283579" sldId="276"/>
            <ac:spMk id="19" creationId="{DB17E863-922E-4C26-BD64-E8FD41D28661}"/>
          </ac:spMkLst>
        </pc:spChg>
      </pc:sldChg>
      <pc:sldChg chg="addSp delSp setBg delDesignElem">
        <pc:chgData name="Klerks-van Hoof, K.H.Y. (Yvette)" userId="9f838d5f-d998-4715-9d28-12f0955e4bda" providerId="ADAL" clId="{9BBF09FE-97DF-4B6D-A595-2610E9F7074C}" dt="2023-11-24T10:48:40.176" v="22"/>
        <pc:sldMkLst>
          <pc:docMk/>
          <pc:sldMk cId="723881760" sldId="277"/>
        </pc:sldMkLst>
        <pc:spChg chg="add del">
          <ac:chgData name="Klerks-van Hoof, K.H.Y. (Yvette)" userId="9f838d5f-d998-4715-9d28-12f0955e4bda" providerId="ADAL" clId="{9BBF09FE-97DF-4B6D-A595-2610E9F7074C}" dt="2023-11-24T10:48:40.176" v="22"/>
          <ac:spMkLst>
            <pc:docMk/>
            <pc:sldMk cId="723881760" sldId="277"/>
            <ac:spMk id="49" creationId="{C1DD1A8A-57D5-4A81-AD04-532B043C5611}"/>
          </ac:spMkLst>
        </pc:spChg>
        <pc:spChg chg="add del">
          <ac:chgData name="Klerks-van Hoof, K.H.Y. (Yvette)" userId="9f838d5f-d998-4715-9d28-12f0955e4bda" providerId="ADAL" clId="{9BBF09FE-97DF-4B6D-A595-2610E9F7074C}" dt="2023-11-24T10:48:40.176" v="22"/>
          <ac:spMkLst>
            <pc:docMk/>
            <pc:sldMk cId="723881760" sldId="277"/>
            <ac:spMk id="50" creationId="{007891EC-4501-44ED-A8C8-B11B6DB767AB}"/>
          </ac:spMkLst>
        </pc:spChg>
      </pc:sldChg>
      <pc:sldChg chg="addSp delSp setBg delDesignElem">
        <pc:chgData name="Klerks-van Hoof, K.H.Y. (Yvette)" userId="9f838d5f-d998-4715-9d28-12f0955e4bda" providerId="ADAL" clId="{9BBF09FE-97DF-4B6D-A595-2610E9F7074C}" dt="2023-11-24T10:48:40.176" v="22"/>
        <pc:sldMkLst>
          <pc:docMk/>
          <pc:sldMk cId="2106122809" sldId="278"/>
        </pc:sldMkLst>
        <pc:spChg chg="add del">
          <ac:chgData name="Klerks-van Hoof, K.H.Y. (Yvette)" userId="9f838d5f-d998-4715-9d28-12f0955e4bda" providerId="ADAL" clId="{9BBF09FE-97DF-4B6D-A595-2610E9F7074C}" dt="2023-11-24T10:48:40.176" v="22"/>
          <ac:spMkLst>
            <pc:docMk/>
            <pc:sldMk cId="2106122809" sldId="278"/>
            <ac:spMk id="34" creationId="{F04E4CBA-303B-48BD-8451-C2701CB0EEBF}"/>
          </ac:spMkLst>
        </pc:spChg>
        <pc:spChg chg="add del">
          <ac:chgData name="Klerks-van Hoof, K.H.Y. (Yvette)" userId="9f838d5f-d998-4715-9d28-12f0955e4bda" providerId="ADAL" clId="{9BBF09FE-97DF-4B6D-A595-2610E9F7074C}" dt="2023-11-24T10:48:40.176" v="22"/>
          <ac:spMkLst>
            <pc:docMk/>
            <pc:sldMk cId="2106122809" sldId="278"/>
            <ac:spMk id="35" creationId="{231BF440-39FA-4087-84CC-2EEC0BBDAF29}"/>
          </ac:spMkLst>
        </pc:spChg>
        <pc:spChg chg="add del">
          <ac:chgData name="Klerks-van Hoof, K.H.Y. (Yvette)" userId="9f838d5f-d998-4715-9d28-12f0955e4bda" providerId="ADAL" clId="{9BBF09FE-97DF-4B6D-A595-2610E9F7074C}" dt="2023-11-24T10:48:40.176" v="22"/>
          <ac:spMkLst>
            <pc:docMk/>
            <pc:sldMk cId="2106122809" sldId="278"/>
            <ac:spMk id="36" creationId="{F6CA58B3-AFCC-4A40-9882-50D5080879B0}"/>
          </ac:spMkLst>
        </pc:spChg>
        <pc:spChg chg="add del">
          <ac:chgData name="Klerks-van Hoof, K.H.Y. (Yvette)" userId="9f838d5f-d998-4715-9d28-12f0955e4bda" providerId="ADAL" clId="{9BBF09FE-97DF-4B6D-A595-2610E9F7074C}" dt="2023-11-24T10:48:40.176" v="22"/>
          <ac:spMkLst>
            <pc:docMk/>
            <pc:sldMk cId="2106122809" sldId="278"/>
            <ac:spMk id="38" creationId="{75C56826-D4E5-42ED-8529-079651CB3005}"/>
          </ac:spMkLst>
        </pc:spChg>
        <pc:spChg chg="add del">
          <ac:chgData name="Klerks-van Hoof, K.H.Y. (Yvette)" userId="9f838d5f-d998-4715-9d28-12f0955e4bda" providerId="ADAL" clId="{9BBF09FE-97DF-4B6D-A595-2610E9F7074C}" dt="2023-11-24T10:48:40.176" v="22"/>
          <ac:spMkLst>
            <pc:docMk/>
            <pc:sldMk cId="2106122809" sldId="278"/>
            <ac:spMk id="40" creationId="{82095FCE-EF05-4443-B97A-85DEE3A5CA17}"/>
          </ac:spMkLst>
        </pc:spChg>
        <pc:spChg chg="add del">
          <ac:chgData name="Klerks-van Hoof, K.H.Y. (Yvette)" userId="9f838d5f-d998-4715-9d28-12f0955e4bda" providerId="ADAL" clId="{9BBF09FE-97DF-4B6D-A595-2610E9F7074C}" dt="2023-11-24T10:48:40.176" v="22"/>
          <ac:spMkLst>
            <pc:docMk/>
            <pc:sldMk cId="2106122809" sldId="278"/>
            <ac:spMk id="42" creationId="{CA00AE6B-AA30-4CF8-BA6F-339B780AD76C}"/>
          </ac:spMkLst>
        </pc:spChg>
      </pc:sldChg>
      <pc:sldChg chg="addSp delSp modSp setBg delDesignElem">
        <pc:chgData name="Klerks-van Hoof, K.H.Y. (Yvette)" userId="9f838d5f-d998-4715-9d28-12f0955e4bda" providerId="ADAL" clId="{9BBF09FE-97DF-4B6D-A595-2610E9F7074C}" dt="2023-11-24T10:48:40.176" v="22"/>
        <pc:sldMkLst>
          <pc:docMk/>
          <pc:sldMk cId="1474488891" sldId="279"/>
        </pc:sldMkLst>
        <pc:spChg chg="add del">
          <ac:chgData name="Klerks-van Hoof, K.H.Y. (Yvette)" userId="9f838d5f-d998-4715-9d28-12f0955e4bda" providerId="ADAL" clId="{9BBF09FE-97DF-4B6D-A595-2610E9F7074C}" dt="2023-11-24T10:48:40.176" v="22"/>
          <ac:spMkLst>
            <pc:docMk/>
            <pc:sldMk cId="1474488891" sldId="279"/>
            <ac:spMk id="21" creationId="{8555C5B3-193A-4749-9AFD-682E53CDDE8F}"/>
          </ac:spMkLst>
        </pc:spChg>
        <pc:spChg chg="add del">
          <ac:chgData name="Klerks-van Hoof, K.H.Y. (Yvette)" userId="9f838d5f-d998-4715-9d28-12f0955e4bda" providerId="ADAL" clId="{9BBF09FE-97DF-4B6D-A595-2610E9F7074C}" dt="2023-11-24T10:48:40.176" v="22"/>
          <ac:spMkLst>
            <pc:docMk/>
            <pc:sldMk cId="1474488891" sldId="279"/>
            <ac:spMk id="23" creationId="{2EAE06A6-F76A-41C9-827A-C561B004485C}"/>
          </ac:spMkLst>
        </pc:spChg>
        <pc:spChg chg="add del">
          <ac:chgData name="Klerks-van Hoof, K.H.Y. (Yvette)" userId="9f838d5f-d998-4715-9d28-12f0955e4bda" providerId="ADAL" clId="{9BBF09FE-97DF-4B6D-A595-2610E9F7074C}" dt="2023-11-24T10:48:40.176" v="22"/>
          <ac:spMkLst>
            <pc:docMk/>
            <pc:sldMk cId="1474488891" sldId="279"/>
            <ac:spMk id="25" creationId="{89F9D4E8-0639-444B-949B-9518585061AF}"/>
          </ac:spMkLst>
        </pc:spChg>
        <pc:spChg chg="add del">
          <ac:chgData name="Klerks-van Hoof, K.H.Y. (Yvette)" userId="9f838d5f-d998-4715-9d28-12f0955e4bda" providerId="ADAL" clId="{9BBF09FE-97DF-4B6D-A595-2610E9F7074C}" dt="2023-11-24T10:48:40.176" v="22"/>
          <ac:spMkLst>
            <pc:docMk/>
            <pc:sldMk cId="1474488891" sldId="279"/>
            <ac:spMk id="27" creationId="{7E3DA7A2-ED70-4BBA-AB72-00AD461FA405}"/>
          </ac:spMkLst>
        </pc:spChg>
        <pc:spChg chg="add del">
          <ac:chgData name="Klerks-van Hoof, K.H.Y. (Yvette)" userId="9f838d5f-d998-4715-9d28-12f0955e4bda" providerId="ADAL" clId="{9BBF09FE-97DF-4B6D-A595-2610E9F7074C}" dt="2023-11-24T10:48:40.176" v="22"/>
          <ac:spMkLst>
            <pc:docMk/>
            <pc:sldMk cId="1474488891" sldId="279"/>
            <ac:spMk id="29" creationId="{FC485432-3647-4218-B5D3-15D3FA222B13}"/>
          </ac:spMkLst>
        </pc:spChg>
        <pc:spChg chg="add del">
          <ac:chgData name="Klerks-van Hoof, K.H.Y. (Yvette)" userId="9f838d5f-d998-4715-9d28-12f0955e4bda" providerId="ADAL" clId="{9BBF09FE-97DF-4B6D-A595-2610E9F7074C}" dt="2023-11-24T10:48:40.176" v="22"/>
          <ac:spMkLst>
            <pc:docMk/>
            <pc:sldMk cId="1474488891" sldId="279"/>
            <ac:spMk id="31" creationId="{F4AFDDCA-6ABA-4D23-8A5C-1BF0F4308148}"/>
          </ac:spMkLst>
        </pc:spChg>
        <pc:picChg chg="mod">
          <ac:chgData name="Klerks-van Hoof, K.H.Y. (Yvette)" userId="9f838d5f-d998-4715-9d28-12f0955e4bda" providerId="ADAL" clId="{9BBF09FE-97DF-4B6D-A595-2610E9F7074C}" dt="2023-11-24T10:48:40.176" v="22"/>
          <ac:picMkLst>
            <pc:docMk/>
            <pc:sldMk cId="1474488891" sldId="279"/>
            <ac:picMk id="4" creationId="{8A36F191-DE51-5838-3655-A590E3EE0DE6}"/>
          </ac:picMkLst>
        </pc:picChg>
      </pc:sldChg>
      <pc:sldChg chg="del">
        <pc:chgData name="Klerks-van Hoof, K.H.Y. (Yvette)" userId="9f838d5f-d998-4715-9d28-12f0955e4bda" providerId="ADAL" clId="{9BBF09FE-97DF-4B6D-A595-2610E9F7074C}" dt="2023-11-24T10:44:04.635" v="0" actId="47"/>
        <pc:sldMkLst>
          <pc:docMk/>
          <pc:sldMk cId="1755811634" sldId="282"/>
        </pc:sldMkLst>
      </pc:sldChg>
      <pc:sldChg chg="addSp delSp del setBg delDesignElem">
        <pc:chgData name="Klerks-van Hoof, K.H.Y. (Yvette)" userId="9f838d5f-d998-4715-9d28-12f0955e4bda" providerId="ADAL" clId="{9BBF09FE-97DF-4B6D-A595-2610E9F7074C}" dt="2023-11-24T10:54:11.345" v="205" actId="2696"/>
        <pc:sldMkLst>
          <pc:docMk/>
          <pc:sldMk cId="3445810002" sldId="284"/>
        </pc:sldMkLst>
        <pc:spChg chg="add del">
          <ac:chgData name="Klerks-van Hoof, K.H.Y. (Yvette)" userId="9f838d5f-d998-4715-9d28-12f0955e4bda" providerId="ADAL" clId="{9BBF09FE-97DF-4B6D-A595-2610E9F7074C}" dt="2023-11-24T10:48:40.176" v="22"/>
          <ac:spMkLst>
            <pc:docMk/>
            <pc:sldMk cId="3445810002" sldId="284"/>
            <ac:spMk id="10" creationId="{32BC26D8-82FB-445E-AA49-62A77D7C1EE0}"/>
          </ac:spMkLst>
        </pc:spChg>
        <pc:spChg chg="add del">
          <ac:chgData name="Klerks-van Hoof, K.H.Y. (Yvette)" userId="9f838d5f-d998-4715-9d28-12f0955e4bda" providerId="ADAL" clId="{9BBF09FE-97DF-4B6D-A595-2610E9F7074C}" dt="2023-11-24T10:48:40.176" v="22"/>
          <ac:spMkLst>
            <pc:docMk/>
            <pc:sldMk cId="3445810002" sldId="284"/>
            <ac:spMk id="12" creationId="{CB44330D-EA18-4254-AA95-EB49948539B8}"/>
          </ac:spMkLst>
        </pc:spChg>
      </pc:sldChg>
      <pc:sldChg chg="addSp delSp modSp mod">
        <pc:chgData name="Klerks-van Hoof, K.H.Y. (Yvette)" userId="9f838d5f-d998-4715-9d28-12f0955e4bda" providerId="ADAL" clId="{9BBF09FE-97DF-4B6D-A595-2610E9F7074C}" dt="2023-11-24T11:08:49.518" v="604" actId="114"/>
        <pc:sldMkLst>
          <pc:docMk/>
          <pc:sldMk cId="3293870936" sldId="285"/>
        </pc:sldMkLst>
        <pc:spChg chg="add mod">
          <ac:chgData name="Klerks-van Hoof, K.H.Y. (Yvette)" userId="9f838d5f-d998-4715-9d28-12f0955e4bda" providerId="ADAL" clId="{9BBF09FE-97DF-4B6D-A595-2610E9F7074C}" dt="2023-11-24T11:07:27.877" v="467" actId="14100"/>
          <ac:spMkLst>
            <pc:docMk/>
            <pc:sldMk cId="3293870936" sldId="285"/>
            <ac:spMk id="2" creationId="{5B1E3CD8-0342-0E7D-3EB2-528DD9035701}"/>
          </ac:spMkLst>
        </pc:spChg>
        <pc:spChg chg="add mod">
          <ac:chgData name="Klerks-van Hoof, K.H.Y. (Yvette)" userId="9f838d5f-d998-4715-9d28-12f0955e4bda" providerId="ADAL" clId="{9BBF09FE-97DF-4B6D-A595-2610E9F7074C}" dt="2023-11-24T11:08:49.518" v="604" actId="114"/>
          <ac:spMkLst>
            <pc:docMk/>
            <pc:sldMk cId="3293870936" sldId="285"/>
            <ac:spMk id="3" creationId="{B4508191-4EDB-192B-99BD-E9B0361B8630}"/>
          </ac:spMkLst>
        </pc:spChg>
        <pc:spChg chg="del">
          <ac:chgData name="Klerks-van Hoof, K.H.Y. (Yvette)" userId="9f838d5f-d998-4715-9d28-12f0955e4bda" providerId="ADAL" clId="{9BBF09FE-97DF-4B6D-A595-2610E9F7074C}" dt="2023-11-24T11:05:23.444" v="429" actId="478"/>
          <ac:spMkLst>
            <pc:docMk/>
            <pc:sldMk cId="3293870936" sldId="285"/>
            <ac:spMk id="6" creationId="{E75C2865-D234-7FB3-C6B1-6C7E60319EE3}"/>
          </ac:spMkLst>
        </pc:spChg>
        <pc:picChg chg="mod">
          <ac:chgData name="Klerks-van Hoof, K.H.Y. (Yvette)" userId="9f838d5f-d998-4715-9d28-12f0955e4bda" providerId="ADAL" clId="{9BBF09FE-97DF-4B6D-A595-2610E9F7074C}" dt="2023-11-24T11:07:19.617" v="463" actId="1076"/>
          <ac:picMkLst>
            <pc:docMk/>
            <pc:sldMk cId="3293870936" sldId="285"/>
            <ac:picMk id="4" creationId="{6C50C783-0369-6687-F560-BE87D9DD1446}"/>
          </ac:picMkLst>
        </pc:picChg>
        <pc:picChg chg="mod">
          <ac:chgData name="Klerks-van Hoof, K.H.Y. (Yvette)" userId="9f838d5f-d998-4715-9d28-12f0955e4bda" providerId="ADAL" clId="{9BBF09FE-97DF-4B6D-A595-2610E9F7074C}" dt="2023-11-24T11:07:17.509" v="462" actId="1076"/>
          <ac:picMkLst>
            <pc:docMk/>
            <pc:sldMk cId="3293870936" sldId="285"/>
            <ac:picMk id="5" creationId="{7F3E23DF-453D-1EEE-2402-FE802DFDB1A6}"/>
          </ac:picMkLst>
        </pc:picChg>
      </pc:sldChg>
      <pc:sldChg chg="addSp delSp del setBg delDesignElem">
        <pc:chgData name="Klerks-van Hoof, K.H.Y. (Yvette)" userId="9f838d5f-d998-4715-9d28-12f0955e4bda" providerId="ADAL" clId="{9BBF09FE-97DF-4B6D-A595-2610E9F7074C}" dt="2023-11-24T11:03:56.790" v="421" actId="2696"/>
        <pc:sldMkLst>
          <pc:docMk/>
          <pc:sldMk cId="1999014707" sldId="287"/>
        </pc:sldMkLst>
        <pc:spChg chg="add del">
          <ac:chgData name="Klerks-van Hoof, K.H.Y. (Yvette)" userId="9f838d5f-d998-4715-9d28-12f0955e4bda" providerId="ADAL" clId="{9BBF09FE-97DF-4B6D-A595-2610E9F7074C}" dt="2023-11-24T10:48:40.176" v="22"/>
          <ac:spMkLst>
            <pc:docMk/>
            <pc:sldMk cId="1999014707" sldId="287"/>
            <ac:spMk id="11" creationId="{32BC26D8-82FB-445E-AA49-62A77D7C1EE0}"/>
          </ac:spMkLst>
        </pc:spChg>
        <pc:spChg chg="add del">
          <ac:chgData name="Klerks-van Hoof, K.H.Y. (Yvette)" userId="9f838d5f-d998-4715-9d28-12f0955e4bda" providerId="ADAL" clId="{9BBF09FE-97DF-4B6D-A595-2610E9F7074C}" dt="2023-11-24T10:48:40.176" v="22"/>
          <ac:spMkLst>
            <pc:docMk/>
            <pc:sldMk cId="1999014707" sldId="287"/>
            <ac:spMk id="13" creationId="{CB44330D-EA18-4254-AA95-EB49948539B8}"/>
          </ac:spMkLst>
        </pc:spChg>
      </pc:sldChg>
      <pc:sldChg chg="addSp modSp new mod setBg modAnim">
        <pc:chgData name="Klerks-van Hoof, K.H.Y. (Yvette)" userId="9f838d5f-d998-4715-9d28-12f0955e4bda" providerId="ADAL" clId="{9BBF09FE-97DF-4B6D-A595-2610E9F7074C}" dt="2023-11-24T11:10:22.996" v="642"/>
        <pc:sldMkLst>
          <pc:docMk/>
          <pc:sldMk cId="1095365339" sldId="288"/>
        </pc:sldMkLst>
        <pc:spChg chg="add mod">
          <ac:chgData name="Klerks-van Hoof, K.H.Y. (Yvette)" userId="9f838d5f-d998-4715-9d28-12f0955e4bda" providerId="ADAL" clId="{9BBF09FE-97DF-4B6D-A595-2610E9F7074C}" dt="2023-11-24T10:54:06.841" v="204" actId="14100"/>
          <ac:spMkLst>
            <pc:docMk/>
            <pc:sldMk cId="1095365339" sldId="288"/>
            <ac:spMk id="5" creationId="{F8AF2252-E478-DA10-F56E-9BAC3D82F73F}"/>
          </ac:spMkLst>
        </pc:spChg>
        <pc:picChg chg="add mod">
          <ac:chgData name="Klerks-van Hoof, K.H.Y. (Yvette)" userId="9f838d5f-d998-4715-9d28-12f0955e4bda" providerId="ADAL" clId="{9BBF09FE-97DF-4B6D-A595-2610E9F7074C}" dt="2023-11-24T10:53:57.254" v="201" actId="1076"/>
          <ac:picMkLst>
            <pc:docMk/>
            <pc:sldMk cId="1095365339" sldId="288"/>
            <ac:picMk id="2" creationId="{A5AFD9EA-9FA3-9D80-E46D-764AFB44C7EE}"/>
          </ac:picMkLst>
        </pc:picChg>
        <pc:picChg chg="add mod">
          <ac:chgData name="Klerks-van Hoof, K.H.Y. (Yvette)" userId="9f838d5f-d998-4715-9d28-12f0955e4bda" providerId="ADAL" clId="{9BBF09FE-97DF-4B6D-A595-2610E9F7074C}" dt="2023-11-24T10:53:59.684" v="202" actId="1076"/>
          <ac:picMkLst>
            <pc:docMk/>
            <pc:sldMk cId="1095365339" sldId="288"/>
            <ac:picMk id="3" creationId="{D2F2A7BA-4FA0-879B-F1EB-50ECE1195BBA}"/>
          </ac:picMkLst>
        </pc:picChg>
      </pc:sldChg>
      <pc:sldChg chg="del">
        <pc:chgData name="Klerks-van Hoof, K.H.Y. (Yvette)" userId="9f838d5f-d998-4715-9d28-12f0955e4bda" providerId="ADAL" clId="{9BBF09FE-97DF-4B6D-A595-2610E9F7074C}" dt="2023-11-24T10:44:04.635" v="0" actId="47"/>
        <pc:sldMkLst>
          <pc:docMk/>
          <pc:sldMk cId="2610834412" sldId="288"/>
        </pc:sldMkLst>
      </pc:sldChg>
      <pc:sldChg chg="del">
        <pc:chgData name="Klerks-van Hoof, K.H.Y. (Yvette)" userId="9f838d5f-d998-4715-9d28-12f0955e4bda" providerId="ADAL" clId="{9BBF09FE-97DF-4B6D-A595-2610E9F7074C}" dt="2023-11-24T10:44:04.635" v="0" actId="47"/>
        <pc:sldMkLst>
          <pc:docMk/>
          <pc:sldMk cId="3786220473" sldId="289"/>
        </pc:sldMkLst>
      </pc:sldChg>
      <pc:sldChg chg="addSp delSp modSp add mod ord delAnim modAnim">
        <pc:chgData name="Klerks-van Hoof, K.H.Y. (Yvette)" userId="9f838d5f-d998-4715-9d28-12f0955e4bda" providerId="ADAL" clId="{9BBF09FE-97DF-4B6D-A595-2610E9F7074C}" dt="2023-11-24T11:03:43.385" v="417" actId="20577"/>
        <pc:sldMkLst>
          <pc:docMk/>
          <pc:sldMk cId="4112411674" sldId="289"/>
        </pc:sldMkLst>
        <pc:spChg chg="mod">
          <ac:chgData name="Klerks-van Hoof, K.H.Y. (Yvette)" userId="9f838d5f-d998-4715-9d28-12f0955e4bda" providerId="ADAL" clId="{9BBF09FE-97DF-4B6D-A595-2610E9F7074C}" dt="2023-11-24T11:03:43.385" v="417" actId="20577"/>
          <ac:spMkLst>
            <pc:docMk/>
            <pc:sldMk cId="4112411674" sldId="289"/>
            <ac:spMk id="5" creationId="{F8AF2252-E478-DA10-F56E-9BAC3D82F73F}"/>
          </ac:spMkLst>
        </pc:spChg>
        <pc:spChg chg="add mod">
          <ac:chgData name="Klerks-van Hoof, K.H.Y. (Yvette)" userId="9f838d5f-d998-4715-9d28-12f0955e4bda" providerId="ADAL" clId="{9BBF09FE-97DF-4B6D-A595-2610E9F7074C}" dt="2023-11-24T11:02:40.037" v="362" actId="2711"/>
          <ac:spMkLst>
            <pc:docMk/>
            <pc:sldMk cId="4112411674" sldId="289"/>
            <ac:spMk id="7" creationId="{9709617A-31C0-85FF-5858-BEEDA49501AC}"/>
          </ac:spMkLst>
        </pc:spChg>
        <pc:picChg chg="del">
          <ac:chgData name="Klerks-van Hoof, K.H.Y. (Yvette)" userId="9f838d5f-d998-4715-9d28-12f0955e4bda" providerId="ADAL" clId="{9BBF09FE-97DF-4B6D-A595-2610E9F7074C}" dt="2023-11-24T10:56:25.134" v="239" actId="478"/>
          <ac:picMkLst>
            <pc:docMk/>
            <pc:sldMk cId="4112411674" sldId="289"/>
            <ac:picMk id="2" creationId="{A5AFD9EA-9FA3-9D80-E46D-764AFB44C7EE}"/>
          </ac:picMkLst>
        </pc:picChg>
        <pc:picChg chg="del">
          <ac:chgData name="Klerks-van Hoof, K.H.Y. (Yvette)" userId="9f838d5f-d998-4715-9d28-12f0955e4bda" providerId="ADAL" clId="{9BBF09FE-97DF-4B6D-A595-2610E9F7074C}" dt="2023-11-24T10:56:27.154" v="240" actId="478"/>
          <ac:picMkLst>
            <pc:docMk/>
            <pc:sldMk cId="4112411674" sldId="289"/>
            <ac:picMk id="3" creationId="{D2F2A7BA-4FA0-879B-F1EB-50ECE1195BBA}"/>
          </ac:picMkLst>
        </pc:picChg>
        <pc:picChg chg="add mod">
          <ac:chgData name="Klerks-van Hoof, K.H.Y. (Yvette)" userId="9f838d5f-d998-4715-9d28-12f0955e4bda" providerId="ADAL" clId="{9BBF09FE-97DF-4B6D-A595-2610E9F7074C}" dt="2023-11-24T10:57:12.067" v="250" actId="14100"/>
          <ac:picMkLst>
            <pc:docMk/>
            <pc:sldMk cId="4112411674" sldId="289"/>
            <ac:picMk id="4" creationId="{14179F50-EB20-0CC2-DE94-F5AC68C3DFE5}"/>
          </ac:picMkLst>
        </pc:picChg>
        <pc:picChg chg="add mod">
          <ac:chgData name="Klerks-van Hoof, K.H.Y. (Yvette)" userId="9f838d5f-d998-4715-9d28-12f0955e4bda" providerId="ADAL" clId="{9BBF09FE-97DF-4B6D-A595-2610E9F7074C}" dt="2023-11-24T10:57:09.338" v="249" actId="14100"/>
          <ac:picMkLst>
            <pc:docMk/>
            <pc:sldMk cId="4112411674" sldId="289"/>
            <ac:picMk id="6" creationId="{98862D3C-B48D-18B0-5DB0-5194B929CCCB}"/>
          </ac:picMkLst>
        </pc:picChg>
      </pc:sldChg>
      <pc:sldChg chg="del">
        <pc:chgData name="Klerks-van Hoof, K.H.Y. (Yvette)" userId="9f838d5f-d998-4715-9d28-12f0955e4bda" providerId="ADAL" clId="{9BBF09FE-97DF-4B6D-A595-2610E9F7074C}" dt="2023-11-24T10:44:04.635" v="0" actId="47"/>
        <pc:sldMkLst>
          <pc:docMk/>
          <pc:sldMk cId="3159319930" sldId="290"/>
        </pc:sldMkLst>
      </pc:sldChg>
      <pc:sldChg chg="addSp delSp modSp add mod ord delAnim modAnim">
        <pc:chgData name="Klerks-van Hoof, K.H.Y. (Yvette)" userId="9f838d5f-d998-4715-9d28-12f0955e4bda" providerId="ADAL" clId="{9BBF09FE-97DF-4B6D-A595-2610E9F7074C}" dt="2023-11-24T12:44:15.433" v="2249" actId="20577"/>
        <pc:sldMkLst>
          <pc:docMk/>
          <pc:sldMk cId="4002399331" sldId="290"/>
        </pc:sldMkLst>
        <pc:spChg chg="mod">
          <ac:chgData name="Klerks-van Hoof, K.H.Y. (Yvette)" userId="9f838d5f-d998-4715-9d28-12f0955e4bda" providerId="ADAL" clId="{9BBF09FE-97DF-4B6D-A595-2610E9F7074C}" dt="2023-11-24T12:44:15.433" v="2249" actId="20577"/>
          <ac:spMkLst>
            <pc:docMk/>
            <pc:sldMk cId="4002399331" sldId="290"/>
            <ac:spMk id="5" creationId="{F8AF2252-E478-DA10-F56E-9BAC3D82F73F}"/>
          </ac:spMkLst>
        </pc:spChg>
        <pc:spChg chg="del">
          <ac:chgData name="Klerks-van Hoof, K.H.Y. (Yvette)" userId="9f838d5f-d998-4715-9d28-12f0955e4bda" providerId="ADAL" clId="{9BBF09FE-97DF-4B6D-A595-2610E9F7074C}" dt="2023-11-24T11:03:19.462" v="390" actId="478"/>
          <ac:spMkLst>
            <pc:docMk/>
            <pc:sldMk cId="4002399331" sldId="290"/>
            <ac:spMk id="7" creationId="{9709617A-31C0-85FF-5858-BEEDA49501AC}"/>
          </ac:spMkLst>
        </pc:spChg>
        <pc:picChg chg="add mod">
          <ac:chgData name="Klerks-van Hoof, K.H.Y. (Yvette)" userId="9f838d5f-d998-4715-9d28-12f0955e4bda" providerId="ADAL" clId="{9BBF09FE-97DF-4B6D-A595-2610E9F7074C}" dt="2023-11-24T11:03:50.906" v="419" actId="14100"/>
          <ac:picMkLst>
            <pc:docMk/>
            <pc:sldMk cId="4002399331" sldId="290"/>
            <ac:picMk id="2" creationId="{ADBCEC01-D772-1702-1B68-AAA4AA6DDC73}"/>
          </ac:picMkLst>
        </pc:picChg>
        <pc:picChg chg="del">
          <ac:chgData name="Klerks-van Hoof, K.H.Y. (Yvette)" userId="9f838d5f-d998-4715-9d28-12f0955e4bda" providerId="ADAL" clId="{9BBF09FE-97DF-4B6D-A595-2610E9F7074C}" dt="2023-11-24T11:03:05.903" v="365" actId="478"/>
          <ac:picMkLst>
            <pc:docMk/>
            <pc:sldMk cId="4002399331" sldId="290"/>
            <ac:picMk id="4" creationId="{14179F50-EB20-0CC2-DE94-F5AC68C3DFE5}"/>
          </ac:picMkLst>
        </pc:picChg>
        <pc:picChg chg="del">
          <ac:chgData name="Klerks-van Hoof, K.H.Y. (Yvette)" userId="9f838d5f-d998-4715-9d28-12f0955e4bda" providerId="ADAL" clId="{9BBF09FE-97DF-4B6D-A595-2610E9F7074C}" dt="2023-11-24T11:03:04.657" v="364" actId="478"/>
          <ac:picMkLst>
            <pc:docMk/>
            <pc:sldMk cId="4002399331" sldId="290"/>
            <ac:picMk id="6" creationId="{98862D3C-B48D-18B0-5DB0-5194B929CCCB}"/>
          </ac:picMkLst>
        </pc:picChg>
      </pc:sldChg>
      <pc:sldChg chg="delSp modSp add del mod delAnim">
        <pc:chgData name="Klerks-van Hoof, K.H.Y. (Yvette)" userId="9f838d5f-d998-4715-9d28-12f0955e4bda" providerId="ADAL" clId="{9BBF09FE-97DF-4B6D-A595-2610E9F7074C}" dt="2023-11-24T11:09:46.748" v="637" actId="2696"/>
        <pc:sldMkLst>
          <pc:docMk/>
          <pc:sldMk cId="609941374" sldId="291"/>
        </pc:sldMkLst>
        <pc:spChg chg="mod">
          <ac:chgData name="Klerks-van Hoof, K.H.Y. (Yvette)" userId="9f838d5f-d998-4715-9d28-12f0955e4bda" providerId="ADAL" clId="{9BBF09FE-97DF-4B6D-A595-2610E9F7074C}" dt="2023-11-24T11:09:38.945" v="635" actId="6549"/>
          <ac:spMkLst>
            <pc:docMk/>
            <pc:sldMk cId="609941374" sldId="291"/>
            <ac:spMk id="2" creationId="{5B1E3CD8-0342-0E7D-3EB2-528DD9035701}"/>
          </ac:spMkLst>
        </pc:spChg>
        <pc:spChg chg="mod">
          <ac:chgData name="Klerks-van Hoof, K.H.Y. (Yvette)" userId="9f838d5f-d998-4715-9d28-12f0955e4bda" providerId="ADAL" clId="{9BBF09FE-97DF-4B6D-A595-2610E9F7074C}" dt="2023-11-24T11:09:42.416" v="636" actId="6549"/>
          <ac:spMkLst>
            <pc:docMk/>
            <pc:sldMk cId="609941374" sldId="291"/>
            <ac:spMk id="3" creationId="{B4508191-4EDB-192B-99BD-E9B0361B8630}"/>
          </ac:spMkLst>
        </pc:spChg>
        <pc:picChg chg="del">
          <ac:chgData name="Klerks-van Hoof, K.H.Y. (Yvette)" userId="9f838d5f-d998-4715-9d28-12f0955e4bda" providerId="ADAL" clId="{9BBF09FE-97DF-4B6D-A595-2610E9F7074C}" dt="2023-11-24T11:09:28.429" v="632" actId="478"/>
          <ac:picMkLst>
            <pc:docMk/>
            <pc:sldMk cId="609941374" sldId="291"/>
            <ac:picMk id="4" creationId="{6C50C783-0369-6687-F560-BE87D9DD1446}"/>
          </ac:picMkLst>
        </pc:picChg>
        <pc:picChg chg="del">
          <ac:chgData name="Klerks-van Hoof, K.H.Y. (Yvette)" userId="9f838d5f-d998-4715-9d28-12f0955e4bda" providerId="ADAL" clId="{9BBF09FE-97DF-4B6D-A595-2610E9F7074C}" dt="2023-11-24T11:09:30.094" v="633" actId="478"/>
          <ac:picMkLst>
            <pc:docMk/>
            <pc:sldMk cId="609941374" sldId="291"/>
            <ac:picMk id="5" creationId="{7F3E23DF-453D-1EEE-2402-FE802DFDB1A6}"/>
          </ac:picMkLst>
        </pc:picChg>
      </pc:sldChg>
      <pc:sldChg chg="del">
        <pc:chgData name="Klerks-van Hoof, K.H.Y. (Yvette)" userId="9f838d5f-d998-4715-9d28-12f0955e4bda" providerId="ADAL" clId="{9BBF09FE-97DF-4B6D-A595-2610E9F7074C}" dt="2023-11-24T10:44:04.635" v="0" actId="47"/>
        <pc:sldMkLst>
          <pc:docMk/>
          <pc:sldMk cId="805687016" sldId="291"/>
        </pc:sldMkLst>
      </pc:sldChg>
      <pc:sldChg chg="delSp new del mod setBg">
        <pc:chgData name="Klerks-van Hoof, K.H.Y. (Yvette)" userId="9f838d5f-d998-4715-9d28-12f0955e4bda" providerId="ADAL" clId="{9BBF09FE-97DF-4B6D-A595-2610E9F7074C}" dt="2023-11-24T11:10:34.293" v="646" actId="2696"/>
        <pc:sldMkLst>
          <pc:docMk/>
          <pc:sldMk cId="2439095559" sldId="291"/>
        </pc:sldMkLst>
        <pc:spChg chg="del">
          <ac:chgData name="Klerks-van Hoof, K.H.Y. (Yvette)" userId="9f838d5f-d998-4715-9d28-12f0955e4bda" providerId="ADAL" clId="{9BBF09FE-97DF-4B6D-A595-2610E9F7074C}" dt="2023-11-24T11:10:04.284" v="640" actId="478"/>
          <ac:spMkLst>
            <pc:docMk/>
            <pc:sldMk cId="2439095559" sldId="291"/>
            <ac:spMk id="2" creationId="{C3B7E40B-786F-21B7-5CF2-8D6DAE74DF2D}"/>
          </ac:spMkLst>
        </pc:spChg>
        <pc:spChg chg="del">
          <ac:chgData name="Klerks-van Hoof, K.H.Y. (Yvette)" userId="9f838d5f-d998-4715-9d28-12f0955e4bda" providerId="ADAL" clId="{9BBF09FE-97DF-4B6D-A595-2610E9F7074C}" dt="2023-11-24T11:10:02.528" v="639" actId="478"/>
          <ac:spMkLst>
            <pc:docMk/>
            <pc:sldMk cId="2439095559" sldId="291"/>
            <ac:spMk id="3" creationId="{5373F1BB-8B6B-8B51-3D06-C4A643EEC4F5}"/>
          </ac:spMkLst>
        </pc:spChg>
      </pc:sldChg>
      <pc:sldChg chg="addSp delSp modSp add mod ord delAnim modAnim">
        <pc:chgData name="Klerks-van Hoof, K.H.Y. (Yvette)" userId="9f838d5f-d998-4715-9d28-12f0955e4bda" providerId="ADAL" clId="{9BBF09FE-97DF-4B6D-A595-2610E9F7074C}" dt="2023-11-24T12:44:04.787" v="2245" actId="20577"/>
        <pc:sldMkLst>
          <pc:docMk/>
          <pc:sldMk cId="490835787" sldId="292"/>
        </pc:sldMkLst>
        <pc:spChg chg="mod">
          <ac:chgData name="Klerks-van Hoof, K.H.Y. (Yvette)" userId="9f838d5f-d998-4715-9d28-12f0955e4bda" providerId="ADAL" clId="{9BBF09FE-97DF-4B6D-A595-2610E9F7074C}" dt="2023-11-24T12:44:04.787" v="2245" actId="20577"/>
          <ac:spMkLst>
            <pc:docMk/>
            <pc:sldMk cId="490835787" sldId="292"/>
            <ac:spMk id="5" creationId="{F8AF2252-E478-DA10-F56E-9BAC3D82F73F}"/>
          </ac:spMkLst>
        </pc:spChg>
        <pc:picChg chg="del">
          <ac:chgData name="Klerks-van Hoof, K.H.Y. (Yvette)" userId="9f838d5f-d998-4715-9d28-12f0955e4bda" providerId="ADAL" clId="{9BBF09FE-97DF-4B6D-A595-2610E9F7074C}" dt="2023-11-24T11:11:14.286" v="726" actId="478"/>
          <ac:picMkLst>
            <pc:docMk/>
            <pc:sldMk cId="490835787" sldId="292"/>
            <ac:picMk id="2" creationId="{A5AFD9EA-9FA3-9D80-E46D-764AFB44C7EE}"/>
          </ac:picMkLst>
        </pc:picChg>
        <pc:picChg chg="del">
          <ac:chgData name="Klerks-van Hoof, K.H.Y. (Yvette)" userId="9f838d5f-d998-4715-9d28-12f0955e4bda" providerId="ADAL" clId="{9BBF09FE-97DF-4B6D-A595-2610E9F7074C}" dt="2023-11-24T11:11:15.006" v="727" actId="478"/>
          <ac:picMkLst>
            <pc:docMk/>
            <pc:sldMk cId="490835787" sldId="292"/>
            <ac:picMk id="3" creationId="{D2F2A7BA-4FA0-879B-F1EB-50ECE1195BBA}"/>
          </ac:picMkLst>
        </pc:picChg>
        <pc:picChg chg="add mod">
          <ac:chgData name="Klerks-van Hoof, K.H.Y. (Yvette)" userId="9f838d5f-d998-4715-9d28-12f0955e4bda" providerId="ADAL" clId="{9BBF09FE-97DF-4B6D-A595-2610E9F7074C}" dt="2023-11-24T11:41:52.263" v="770" actId="1076"/>
          <ac:picMkLst>
            <pc:docMk/>
            <pc:sldMk cId="490835787" sldId="292"/>
            <ac:picMk id="4" creationId="{81DB47D8-17A0-22A2-5605-1BEE8A4F3A06}"/>
          </ac:picMkLst>
        </pc:picChg>
      </pc:sldChg>
      <pc:sldChg chg="del">
        <pc:chgData name="Klerks-van Hoof, K.H.Y. (Yvette)" userId="9f838d5f-d998-4715-9d28-12f0955e4bda" providerId="ADAL" clId="{9BBF09FE-97DF-4B6D-A595-2610E9F7074C}" dt="2023-11-24T10:44:04.635" v="0" actId="47"/>
        <pc:sldMkLst>
          <pc:docMk/>
          <pc:sldMk cId="2556763275" sldId="292"/>
        </pc:sldMkLst>
      </pc:sldChg>
      <pc:sldChg chg="del">
        <pc:chgData name="Klerks-van Hoof, K.H.Y. (Yvette)" userId="9f838d5f-d998-4715-9d28-12f0955e4bda" providerId="ADAL" clId="{9BBF09FE-97DF-4B6D-A595-2610E9F7074C}" dt="2023-11-24T10:44:04.635" v="0" actId="47"/>
        <pc:sldMkLst>
          <pc:docMk/>
          <pc:sldMk cId="294556220" sldId="293"/>
        </pc:sldMkLst>
      </pc:sldChg>
      <pc:sldChg chg="addSp modSp new mod setBg">
        <pc:chgData name="Klerks-van Hoof, K.H.Y. (Yvette)" userId="9f838d5f-d998-4715-9d28-12f0955e4bda" providerId="ADAL" clId="{9BBF09FE-97DF-4B6D-A595-2610E9F7074C}" dt="2023-11-24T11:47:10.594" v="1124" actId="5793"/>
        <pc:sldMkLst>
          <pc:docMk/>
          <pc:sldMk cId="549550811" sldId="293"/>
        </pc:sldMkLst>
        <pc:spChg chg="mod">
          <ac:chgData name="Klerks-van Hoof, K.H.Y. (Yvette)" userId="9f838d5f-d998-4715-9d28-12f0955e4bda" providerId="ADAL" clId="{9BBF09FE-97DF-4B6D-A595-2610E9F7074C}" dt="2023-11-24T11:45:32.982" v="1044" actId="26606"/>
          <ac:spMkLst>
            <pc:docMk/>
            <pc:sldMk cId="549550811" sldId="293"/>
            <ac:spMk id="2" creationId="{47415F75-5EEA-5FD5-0FB4-08E2D227CE6E}"/>
          </ac:spMkLst>
        </pc:spChg>
        <pc:spChg chg="mod">
          <ac:chgData name="Klerks-van Hoof, K.H.Y. (Yvette)" userId="9f838d5f-d998-4715-9d28-12f0955e4bda" providerId="ADAL" clId="{9BBF09FE-97DF-4B6D-A595-2610E9F7074C}" dt="2023-11-24T11:47:10.594" v="1124" actId="5793"/>
          <ac:spMkLst>
            <pc:docMk/>
            <pc:sldMk cId="549550811" sldId="293"/>
            <ac:spMk id="3" creationId="{4EDE7690-4D16-C8A8-4541-4D4D588F9EF1}"/>
          </ac:spMkLst>
        </pc:spChg>
        <pc:spChg chg="add">
          <ac:chgData name="Klerks-van Hoof, K.H.Y. (Yvette)" userId="9f838d5f-d998-4715-9d28-12f0955e4bda" providerId="ADAL" clId="{9BBF09FE-97DF-4B6D-A595-2610E9F7074C}" dt="2023-11-24T11:45:32.982" v="1044" actId="26606"/>
          <ac:spMkLst>
            <pc:docMk/>
            <pc:sldMk cId="549550811" sldId="293"/>
            <ac:spMk id="8" creationId="{100EDD19-6802-4EC3-95CE-CFFAB042CFD6}"/>
          </ac:spMkLst>
        </pc:spChg>
        <pc:spChg chg="add">
          <ac:chgData name="Klerks-van Hoof, K.H.Y. (Yvette)" userId="9f838d5f-d998-4715-9d28-12f0955e4bda" providerId="ADAL" clId="{9BBF09FE-97DF-4B6D-A595-2610E9F7074C}" dt="2023-11-24T11:45:32.982" v="1044" actId="26606"/>
          <ac:spMkLst>
            <pc:docMk/>
            <pc:sldMk cId="549550811" sldId="293"/>
            <ac:spMk id="10" creationId="{DB17E863-922E-4C26-BD64-E8FD41D28661}"/>
          </ac:spMkLst>
        </pc:spChg>
      </pc:sldChg>
      <pc:sldChg chg="new del">
        <pc:chgData name="Klerks-van Hoof, K.H.Y. (Yvette)" userId="9f838d5f-d998-4715-9d28-12f0955e4bda" providerId="ADAL" clId="{9BBF09FE-97DF-4B6D-A595-2610E9F7074C}" dt="2023-11-24T11:42:02.538" v="773" actId="680"/>
        <pc:sldMkLst>
          <pc:docMk/>
          <pc:sldMk cId="980008315" sldId="293"/>
        </pc:sldMkLst>
      </pc:sldChg>
      <pc:sldChg chg="addSp delSp modSp add del mod">
        <pc:chgData name="Klerks-van Hoof, K.H.Y. (Yvette)" userId="9f838d5f-d998-4715-9d28-12f0955e4bda" providerId="ADAL" clId="{9BBF09FE-97DF-4B6D-A595-2610E9F7074C}" dt="2023-11-24T11:43:07.687" v="876" actId="2696"/>
        <pc:sldMkLst>
          <pc:docMk/>
          <pc:sldMk cId="2769117514" sldId="293"/>
        </pc:sldMkLst>
        <pc:spChg chg="mod">
          <ac:chgData name="Klerks-van Hoof, K.H.Y. (Yvette)" userId="9f838d5f-d998-4715-9d28-12f0955e4bda" providerId="ADAL" clId="{9BBF09FE-97DF-4B6D-A595-2610E9F7074C}" dt="2023-11-24T11:42:52.117" v="872" actId="20577"/>
          <ac:spMkLst>
            <pc:docMk/>
            <pc:sldMk cId="2769117514" sldId="293"/>
            <ac:spMk id="2" creationId="{C73D71C1-A1E7-670B-690E-8ACF930CE4B1}"/>
          </ac:spMkLst>
        </pc:spChg>
        <pc:spChg chg="add del mod">
          <ac:chgData name="Klerks-van Hoof, K.H.Y. (Yvette)" userId="9f838d5f-d998-4715-9d28-12f0955e4bda" providerId="ADAL" clId="{9BBF09FE-97DF-4B6D-A595-2610E9F7074C}" dt="2023-11-24T11:42:59.815" v="874" actId="478"/>
          <ac:spMkLst>
            <pc:docMk/>
            <pc:sldMk cId="2769117514" sldId="293"/>
            <ac:spMk id="5" creationId="{C99173EE-E95A-0159-0504-35BC91FD63C0}"/>
          </ac:spMkLst>
        </pc:spChg>
        <pc:graphicFrameChg chg="del">
          <ac:chgData name="Klerks-van Hoof, K.H.Y. (Yvette)" userId="9f838d5f-d998-4715-9d28-12f0955e4bda" providerId="ADAL" clId="{9BBF09FE-97DF-4B6D-A595-2610E9F7074C}" dt="2023-11-24T11:42:58.011" v="873" actId="478"/>
          <ac:graphicFrameMkLst>
            <pc:docMk/>
            <pc:sldMk cId="2769117514" sldId="293"/>
            <ac:graphicFrameMk id="4" creationId="{FC726C0B-F7ED-47E3-794A-40DE7F159134}"/>
          </ac:graphicFrameMkLst>
        </pc:graphicFrameChg>
        <pc:cxnChg chg="del mod">
          <ac:chgData name="Klerks-van Hoof, K.H.Y. (Yvette)" userId="9f838d5f-d998-4715-9d28-12f0955e4bda" providerId="ADAL" clId="{9BBF09FE-97DF-4B6D-A595-2610E9F7074C}" dt="2023-11-24T11:43:01.890" v="875" actId="478"/>
          <ac:cxnSpMkLst>
            <pc:docMk/>
            <pc:sldMk cId="2769117514" sldId="293"/>
            <ac:cxnSpMk id="7" creationId="{3C2358E2-651F-A791-E877-26B24DFEEB56}"/>
          </ac:cxnSpMkLst>
        </pc:cxnChg>
      </pc:sldChg>
      <pc:sldChg chg="modSp add mod ord">
        <pc:chgData name="Klerks-van Hoof, K.H.Y. (Yvette)" userId="9f838d5f-d998-4715-9d28-12f0955e4bda" providerId="ADAL" clId="{9BBF09FE-97DF-4B6D-A595-2610E9F7074C}" dt="2023-11-24T12:43:06.357" v="2224" actId="20577"/>
        <pc:sldMkLst>
          <pc:docMk/>
          <pc:sldMk cId="213857816" sldId="294"/>
        </pc:sldMkLst>
        <pc:spChg chg="mod">
          <ac:chgData name="Klerks-van Hoof, K.H.Y. (Yvette)" userId="9f838d5f-d998-4715-9d28-12f0955e4bda" providerId="ADAL" clId="{9BBF09FE-97DF-4B6D-A595-2610E9F7074C}" dt="2023-11-24T12:42:59.429" v="2201" actId="20577"/>
          <ac:spMkLst>
            <pc:docMk/>
            <pc:sldMk cId="213857816" sldId="294"/>
            <ac:spMk id="5" creationId="{F8AF2252-E478-DA10-F56E-9BAC3D82F73F}"/>
          </ac:spMkLst>
        </pc:spChg>
        <pc:spChg chg="mod">
          <ac:chgData name="Klerks-van Hoof, K.H.Y. (Yvette)" userId="9f838d5f-d998-4715-9d28-12f0955e4bda" providerId="ADAL" clId="{9BBF09FE-97DF-4B6D-A595-2610E9F7074C}" dt="2023-11-24T12:43:06.357" v="2224" actId="20577"/>
          <ac:spMkLst>
            <pc:docMk/>
            <pc:sldMk cId="213857816" sldId="294"/>
            <ac:spMk id="7" creationId="{9709617A-31C0-85FF-5858-BEEDA49501AC}"/>
          </ac:spMkLst>
        </pc:spChg>
      </pc:sldChg>
      <pc:sldChg chg="del">
        <pc:chgData name="Klerks-van Hoof, K.H.Y. (Yvette)" userId="9f838d5f-d998-4715-9d28-12f0955e4bda" providerId="ADAL" clId="{9BBF09FE-97DF-4B6D-A595-2610E9F7074C}" dt="2023-11-24T10:44:04.635" v="0" actId="47"/>
        <pc:sldMkLst>
          <pc:docMk/>
          <pc:sldMk cId="4253652768" sldId="294"/>
        </pc:sldMkLst>
      </pc:sldChg>
      <pc:sldChg chg="modSp add mod ord">
        <pc:chgData name="Klerks-van Hoof, K.H.Y. (Yvette)" userId="9f838d5f-d998-4715-9d28-12f0955e4bda" providerId="ADAL" clId="{9BBF09FE-97DF-4B6D-A595-2610E9F7074C}" dt="2023-11-24T12:44:12.181" v="2248" actId="1076"/>
        <pc:sldMkLst>
          <pc:docMk/>
          <pc:sldMk cId="1589952831" sldId="295"/>
        </pc:sldMkLst>
        <pc:spChg chg="mod">
          <ac:chgData name="Klerks-van Hoof, K.H.Y. (Yvette)" userId="9f838d5f-d998-4715-9d28-12f0955e4bda" providerId="ADAL" clId="{9BBF09FE-97DF-4B6D-A595-2610E9F7074C}" dt="2023-11-24T12:44:08.512" v="2246" actId="20577"/>
          <ac:spMkLst>
            <pc:docMk/>
            <pc:sldMk cId="1589952831" sldId="295"/>
            <ac:spMk id="5" creationId="{F8AF2252-E478-DA10-F56E-9BAC3D82F73F}"/>
          </ac:spMkLst>
        </pc:spChg>
        <pc:picChg chg="mod">
          <ac:chgData name="Klerks-van Hoof, K.H.Y. (Yvette)" userId="9f838d5f-d998-4715-9d28-12f0955e4bda" providerId="ADAL" clId="{9BBF09FE-97DF-4B6D-A595-2610E9F7074C}" dt="2023-11-24T12:44:11.162" v="2247" actId="1076"/>
          <ac:picMkLst>
            <pc:docMk/>
            <pc:sldMk cId="1589952831" sldId="295"/>
            <ac:picMk id="2" creationId="{A5AFD9EA-9FA3-9D80-E46D-764AFB44C7EE}"/>
          </ac:picMkLst>
        </pc:picChg>
        <pc:picChg chg="mod">
          <ac:chgData name="Klerks-van Hoof, K.H.Y. (Yvette)" userId="9f838d5f-d998-4715-9d28-12f0955e4bda" providerId="ADAL" clId="{9BBF09FE-97DF-4B6D-A595-2610E9F7074C}" dt="2023-11-24T12:44:12.181" v="2248" actId="1076"/>
          <ac:picMkLst>
            <pc:docMk/>
            <pc:sldMk cId="1589952831" sldId="295"/>
            <ac:picMk id="3" creationId="{D2F2A7BA-4FA0-879B-F1EB-50ECE1195BBA}"/>
          </ac:picMkLst>
        </pc:picChg>
      </pc:sldChg>
      <pc:sldChg chg="del">
        <pc:chgData name="Klerks-van Hoof, K.H.Y. (Yvette)" userId="9f838d5f-d998-4715-9d28-12f0955e4bda" providerId="ADAL" clId="{9BBF09FE-97DF-4B6D-A595-2610E9F7074C}" dt="2023-11-24T10:44:04.635" v="0" actId="47"/>
        <pc:sldMkLst>
          <pc:docMk/>
          <pc:sldMk cId="2339273466" sldId="296"/>
        </pc:sldMkLst>
      </pc:sldChg>
      <pc:sldChg chg="addSp delSp modSp add mod delAnim modAnim">
        <pc:chgData name="Klerks-van Hoof, K.H.Y. (Yvette)" userId="9f838d5f-d998-4715-9d28-12f0955e4bda" providerId="ADAL" clId="{9BBF09FE-97DF-4B6D-A595-2610E9F7074C}" dt="2023-11-24T12:44:21.197" v="2251" actId="20577"/>
        <pc:sldMkLst>
          <pc:docMk/>
          <pc:sldMk cId="2994744282" sldId="296"/>
        </pc:sldMkLst>
        <pc:spChg chg="mod">
          <ac:chgData name="Klerks-van Hoof, K.H.Y. (Yvette)" userId="9f838d5f-d998-4715-9d28-12f0955e4bda" providerId="ADAL" clId="{9BBF09FE-97DF-4B6D-A595-2610E9F7074C}" dt="2023-11-24T12:44:21.197" v="2251" actId="20577"/>
          <ac:spMkLst>
            <pc:docMk/>
            <pc:sldMk cId="2994744282" sldId="296"/>
            <ac:spMk id="5" creationId="{F8AF2252-E478-DA10-F56E-9BAC3D82F73F}"/>
          </ac:spMkLst>
        </pc:spChg>
        <pc:picChg chg="del">
          <ac:chgData name="Klerks-van Hoof, K.H.Y. (Yvette)" userId="9f838d5f-d998-4715-9d28-12f0955e4bda" providerId="ADAL" clId="{9BBF09FE-97DF-4B6D-A595-2610E9F7074C}" dt="2023-11-24T11:48:23.211" v="1164" actId="478"/>
          <ac:picMkLst>
            <pc:docMk/>
            <pc:sldMk cId="2994744282" sldId="296"/>
            <ac:picMk id="2" creationId="{ADBCEC01-D772-1702-1B68-AAA4AA6DDC73}"/>
          </ac:picMkLst>
        </pc:picChg>
        <pc:picChg chg="add mod">
          <ac:chgData name="Klerks-van Hoof, K.H.Y. (Yvette)" userId="9f838d5f-d998-4715-9d28-12f0955e4bda" providerId="ADAL" clId="{9BBF09FE-97DF-4B6D-A595-2610E9F7074C}" dt="2023-11-24T11:49:04.475" v="1168" actId="1076"/>
          <ac:picMkLst>
            <pc:docMk/>
            <pc:sldMk cId="2994744282" sldId="296"/>
            <ac:picMk id="3" creationId="{FAD5A382-737F-07F6-84C4-D685A64AA669}"/>
          </ac:picMkLst>
        </pc:picChg>
      </pc:sldChg>
      <pc:sldChg chg="del">
        <pc:chgData name="Klerks-van Hoof, K.H.Y. (Yvette)" userId="9f838d5f-d998-4715-9d28-12f0955e4bda" providerId="ADAL" clId="{9BBF09FE-97DF-4B6D-A595-2610E9F7074C}" dt="2023-11-24T10:44:04.635" v="0" actId="47"/>
        <pc:sldMkLst>
          <pc:docMk/>
          <pc:sldMk cId="1499384491" sldId="297"/>
        </pc:sldMkLst>
      </pc:sldChg>
      <pc:sldChg chg="addSp delSp modSp add mod delAnim modAnim">
        <pc:chgData name="Klerks-van Hoof, K.H.Y. (Yvette)" userId="9f838d5f-d998-4715-9d28-12f0955e4bda" providerId="ADAL" clId="{9BBF09FE-97DF-4B6D-A595-2610E9F7074C}" dt="2023-11-24T12:46:33.302" v="2352" actId="20577"/>
        <pc:sldMkLst>
          <pc:docMk/>
          <pc:sldMk cId="2217927895" sldId="297"/>
        </pc:sldMkLst>
        <pc:spChg chg="mod">
          <ac:chgData name="Klerks-van Hoof, K.H.Y. (Yvette)" userId="9f838d5f-d998-4715-9d28-12f0955e4bda" providerId="ADAL" clId="{9BBF09FE-97DF-4B6D-A595-2610E9F7074C}" dt="2023-11-24T12:46:33.302" v="2352" actId="20577"/>
          <ac:spMkLst>
            <pc:docMk/>
            <pc:sldMk cId="2217927895" sldId="297"/>
            <ac:spMk id="5" creationId="{F8AF2252-E478-DA10-F56E-9BAC3D82F73F}"/>
          </ac:spMkLst>
        </pc:spChg>
        <pc:picChg chg="add mod">
          <ac:chgData name="Klerks-van Hoof, K.H.Y. (Yvette)" userId="9f838d5f-d998-4715-9d28-12f0955e4bda" providerId="ADAL" clId="{9BBF09FE-97DF-4B6D-A595-2610E9F7074C}" dt="2023-11-24T11:52:52.094" v="1232" actId="1076"/>
          <ac:picMkLst>
            <pc:docMk/>
            <pc:sldMk cId="2217927895" sldId="297"/>
            <ac:picMk id="2" creationId="{826399F3-7454-48AC-1A9C-31FE243DACAE}"/>
          </ac:picMkLst>
        </pc:picChg>
        <pc:picChg chg="del">
          <ac:chgData name="Klerks-van Hoof, K.H.Y. (Yvette)" userId="9f838d5f-d998-4715-9d28-12f0955e4bda" providerId="ADAL" clId="{9BBF09FE-97DF-4B6D-A595-2610E9F7074C}" dt="2023-11-24T11:51:11.468" v="1225" actId="478"/>
          <ac:picMkLst>
            <pc:docMk/>
            <pc:sldMk cId="2217927895" sldId="297"/>
            <ac:picMk id="3" creationId="{FAD5A382-737F-07F6-84C4-D685A64AA669}"/>
          </ac:picMkLst>
        </pc:picChg>
      </pc:sldChg>
      <pc:sldChg chg="new del">
        <pc:chgData name="Klerks-van Hoof, K.H.Y. (Yvette)" userId="9f838d5f-d998-4715-9d28-12f0955e4bda" providerId="ADAL" clId="{9BBF09FE-97DF-4B6D-A595-2610E9F7074C}" dt="2023-11-24T11:52:57.449" v="1234" actId="680"/>
        <pc:sldMkLst>
          <pc:docMk/>
          <pc:sldMk cId="1326917612" sldId="298"/>
        </pc:sldMkLst>
      </pc:sldChg>
      <pc:sldChg chg="del">
        <pc:chgData name="Klerks-van Hoof, K.H.Y. (Yvette)" userId="9f838d5f-d998-4715-9d28-12f0955e4bda" providerId="ADAL" clId="{9BBF09FE-97DF-4B6D-A595-2610E9F7074C}" dt="2023-11-24T10:44:04.635" v="0" actId="47"/>
        <pc:sldMkLst>
          <pc:docMk/>
          <pc:sldMk cId="2858860898" sldId="298"/>
        </pc:sldMkLst>
      </pc:sldChg>
      <pc:sldChg chg="addSp delSp modSp add mod delAnim modAnim">
        <pc:chgData name="Klerks-van Hoof, K.H.Y. (Yvette)" userId="9f838d5f-d998-4715-9d28-12f0955e4bda" providerId="ADAL" clId="{9BBF09FE-97DF-4B6D-A595-2610E9F7074C}" dt="2023-11-24T12:44:25.230" v="2253" actId="20577"/>
        <pc:sldMkLst>
          <pc:docMk/>
          <pc:sldMk cId="3573885668" sldId="298"/>
        </pc:sldMkLst>
        <pc:spChg chg="mod">
          <ac:chgData name="Klerks-van Hoof, K.H.Y. (Yvette)" userId="9f838d5f-d998-4715-9d28-12f0955e4bda" providerId="ADAL" clId="{9BBF09FE-97DF-4B6D-A595-2610E9F7074C}" dt="2023-11-24T12:44:25.230" v="2253" actId="20577"/>
          <ac:spMkLst>
            <pc:docMk/>
            <pc:sldMk cId="3573885668" sldId="298"/>
            <ac:spMk id="5" creationId="{F8AF2252-E478-DA10-F56E-9BAC3D82F73F}"/>
          </ac:spMkLst>
        </pc:spChg>
        <pc:picChg chg="del">
          <ac:chgData name="Klerks-van Hoof, K.H.Y. (Yvette)" userId="9f838d5f-d998-4715-9d28-12f0955e4bda" providerId="ADAL" clId="{9BBF09FE-97DF-4B6D-A595-2610E9F7074C}" dt="2023-11-24T11:53:47.983" v="1275" actId="478"/>
          <ac:picMkLst>
            <pc:docMk/>
            <pc:sldMk cId="3573885668" sldId="298"/>
            <ac:picMk id="2" creationId="{826399F3-7454-48AC-1A9C-31FE243DACAE}"/>
          </ac:picMkLst>
        </pc:picChg>
        <pc:picChg chg="add mod">
          <ac:chgData name="Klerks-van Hoof, K.H.Y. (Yvette)" userId="9f838d5f-d998-4715-9d28-12f0955e4bda" providerId="ADAL" clId="{9BBF09FE-97DF-4B6D-A595-2610E9F7074C}" dt="2023-11-24T11:54:32.504" v="1279" actId="1076"/>
          <ac:picMkLst>
            <pc:docMk/>
            <pc:sldMk cId="3573885668" sldId="298"/>
            <ac:picMk id="3" creationId="{9949E4F7-C764-C857-E8BE-B44A9873BA83}"/>
          </ac:picMkLst>
        </pc:picChg>
      </pc:sldChg>
      <pc:sldChg chg="modSp add mod ord">
        <pc:chgData name="Klerks-van Hoof, K.H.Y. (Yvette)" userId="9f838d5f-d998-4715-9d28-12f0955e4bda" providerId="ADAL" clId="{9BBF09FE-97DF-4B6D-A595-2610E9F7074C}" dt="2023-11-24T12:42:47.662" v="2186" actId="20577"/>
        <pc:sldMkLst>
          <pc:docMk/>
          <pc:sldMk cId="2922881903" sldId="299"/>
        </pc:sldMkLst>
        <pc:spChg chg="mod">
          <ac:chgData name="Klerks-van Hoof, K.H.Y. (Yvette)" userId="9f838d5f-d998-4715-9d28-12f0955e4bda" providerId="ADAL" clId="{9BBF09FE-97DF-4B6D-A595-2610E9F7074C}" dt="2023-11-24T12:42:47.662" v="2186" actId="20577"/>
          <ac:spMkLst>
            <pc:docMk/>
            <pc:sldMk cId="2922881903" sldId="299"/>
            <ac:spMk id="2" creationId="{5B1E3CD8-0342-0E7D-3EB2-528DD9035701}"/>
          </ac:spMkLst>
        </pc:spChg>
      </pc:sldChg>
      <pc:sldChg chg="addSp delSp modSp add mod delAnim modAnim">
        <pc:chgData name="Klerks-van Hoof, K.H.Y. (Yvette)" userId="9f838d5f-d998-4715-9d28-12f0955e4bda" providerId="ADAL" clId="{9BBF09FE-97DF-4B6D-A595-2610E9F7074C}" dt="2023-11-24T12:42:41.418" v="2183" actId="122"/>
        <pc:sldMkLst>
          <pc:docMk/>
          <pc:sldMk cId="3962796084" sldId="300"/>
        </pc:sldMkLst>
        <pc:spChg chg="mod">
          <ac:chgData name="Klerks-van Hoof, K.H.Y. (Yvette)" userId="9f838d5f-d998-4715-9d28-12f0955e4bda" providerId="ADAL" clId="{9BBF09FE-97DF-4B6D-A595-2610E9F7074C}" dt="2023-11-24T12:42:41.418" v="2183" actId="122"/>
          <ac:spMkLst>
            <pc:docMk/>
            <pc:sldMk cId="3962796084" sldId="300"/>
            <ac:spMk id="2" creationId="{5B1E3CD8-0342-0E7D-3EB2-528DD9035701}"/>
          </ac:spMkLst>
        </pc:spChg>
        <pc:spChg chg="del">
          <ac:chgData name="Klerks-van Hoof, K.H.Y. (Yvette)" userId="9f838d5f-d998-4715-9d28-12f0955e4bda" providerId="ADAL" clId="{9BBF09FE-97DF-4B6D-A595-2610E9F7074C}" dt="2023-11-24T11:55:31.220" v="1299" actId="478"/>
          <ac:spMkLst>
            <pc:docMk/>
            <pc:sldMk cId="3962796084" sldId="300"/>
            <ac:spMk id="3" creationId="{B4508191-4EDB-192B-99BD-E9B0361B8630}"/>
          </ac:spMkLst>
        </pc:spChg>
        <pc:picChg chg="del">
          <ac:chgData name="Klerks-van Hoof, K.H.Y. (Yvette)" userId="9f838d5f-d998-4715-9d28-12f0955e4bda" providerId="ADAL" clId="{9BBF09FE-97DF-4B6D-A595-2610E9F7074C}" dt="2023-11-24T11:55:28.489" v="1298" actId="478"/>
          <ac:picMkLst>
            <pc:docMk/>
            <pc:sldMk cId="3962796084" sldId="300"/>
            <ac:picMk id="4" creationId="{6C50C783-0369-6687-F560-BE87D9DD1446}"/>
          </ac:picMkLst>
        </pc:picChg>
        <pc:picChg chg="del">
          <ac:chgData name="Klerks-van Hoof, K.H.Y. (Yvette)" userId="9f838d5f-d998-4715-9d28-12f0955e4bda" providerId="ADAL" clId="{9BBF09FE-97DF-4B6D-A595-2610E9F7074C}" dt="2023-11-24T11:55:27.507" v="1297" actId="478"/>
          <ac:picMkLst>
            <pc:docMk/>
            <pc:sldMk cId="3962796084" sldId="300"/>
            <ac:picMk id="5" creationId="{7F3E23DF-453D-1EEE-2402-FE802DFDB1A6}"/>
          </ac:picMkLst>
        </pc:picChg>
        <pc:picChg chg="add mod">
          <ac:chgData name="Klerks-van Hoof, K.H.Y. (Yvette)" userId="9f838d5f-d998-4715-9d28-12f0955e4bda" providerId="ADAL" clId="{9BBF09FE-97DF-4B6D-A595-2610E9F7074C}" dt="2023-11-24T12:42:29.048" v="2179" actId="1076"/>
          <ac:picMkLst>
            <pc:docMk/>
            <pc:sldMk cId="3962796084" sldId="300"/>
            <ac:picMk id="6" creationId="{AD1945DB-4F78-49FD-1FA5-20B625170372}"/>
          </ac:picMkLst>
        </pc:picChg>
        <pc:picChg chg="add mod">
          <ac:chgData name="Klerks-van Hoof, K.H.Y. (Yvette)" userId="9f838d5f-d998-4715-9d28-12f0955e4bda" providerId="ADAL" clId="{9BBF09FE-97DF-4B6D-A595-2610E9F7074C}" dt="2023-11-24T12:42:31.412" v="2180" actId="1076"/>
          <ac:picMkLst>
            <pc:docMk/>
            <pc:sldMk cId="3962796084" sldId="300"/>
            <ac:picMk id="7" creationId="{BE3D48C9-8A84-D692-D3AA-B809D5D24ED5}"/>
          </ac:picMkLst>
        </pc:picChg>
      </pc:sldChg>
      <pc:sldChg chg="addSp delSp modSp add mod delAnim modAnim">
        <pc:chgData name="Klerks-van Hoof, K.H.Y. (Yvette)" userId="9f838d5f-d998-4715-9d28-12f0955e4bda" providerId="ADAL" clId="{9BBF09FE-97DF-4B6D-A595-2610E9F7074C}" dt="2023-11-24T12:43:15.032" v="2225" actId="1076"/>
        <pc:sldMkLst>
          <pc:docMk/>
          <pc:sldMk cId="3885654436" sldId="301"/>
        </pc:sldMkLst>
        <pc:spChg chg="mod">
          <ac:chgData name="Klerks-van Hoof, K.H.Y. (Yvette)" userId="9f838d5f-d998-4715-9d28-12f0955e4bda" providerId="ADAL" clId="{9BBF09FE-97DF-4B6D-A595-2610E9F7074C}" dt="2023-11-24T11:57:30.136" v="1361" actId="207"/>
          <ac:spMkLst>
            <pc:docMk/>
            <pc:sldMk cId="3885654436" sldId="301"/>
            <ac:spMk id="2" creationId="{5B1E3CD8-0342-0E7D-3EB2-528DD9035701}"/>
          </ac:spMkLst>
        </pc:spChg>
        <pc:picChg chg="add mod">
          <ac:chgData name="Klerks-van Hoof, K.H.Y. (Yvette)" userId="9f838d5f-d998-4715-9d28-12f0955e4bda" providerId="ADAL" clId="{9BBF09FE-97DF-4B6D-A595-2610E9F7074C}" dt="2023-11-24T12:43:15.032" v="2225" actId="1076"/>
          <ac:picMkLst>
            <pc:docMk/>
            <pc:sldMk cId="3885654436" sldId="301"/>
            <ac:picMk id="3" creationId="{77407FD2-AB2D-3C5F-01C3-785BA004EF72}"/>
          </ac:picMkLst>
        </pc:picChg>
        <pc:picChg chg="del">
          <ac:chgData name="Klerks-van Hoof, K.H.Y. (Yvette)" userId="9f838d5f-d998-4715-9d28-12f0955e4bda" providerId="ADAL" clId="{9BBF09FE-97DF-4B6D-A595-2610E9F7074C}" dt="2023-11-24T11:57:07.716" v="1358" actId="478"/>
          <ac:picMkLst>
            <pc:docMk/>
            <pc:sldMk cId="3885654436" sldId="301"/>
            <ac:picMk id="6" creationId="{AD1945DB-4F78-49FD-1FA5-20B625170372}"/>
          </ac:picMkLst>
        </pc:picChg>
      </pc:sldChg>
      <pc:sldChg chg="addSp delSp modSp add mod delAnim modAnim">
        <pc:chgData name="Klerks-van Hoof, K.H.Y. (Yvette)" userId="9f838d5f-d998-4715-9d28-12f0955e4bda" providerId="ADAL" clId="{9BBF09FE-97DF-4B6D-A595-2610E9F7074C}" dt="2023-11-24T12:44:36.761" v="2255" actId="20577"/>
        <pc:sldMkLst>
          <pc:docMk/>
          <pc:sldMk cId="1886067951" sldId="302"/>
        </pc:sldMkLst>
        <pc:spChg chg="mod">
          <ac:chgData name="Klerks-van Hoof, K.H.Y. (Yvette)" userId="9f838d5f-d998-4715-9d28-12f0955e4bda" providerId="ADAL" clId="{9BBF09FE-97DF-4B6D-A595-2610E9F7074C}" dt="2023-11-24T12:44:36.761" v="2255" actId="20577"/>
          <ac:spMkLst>
            <pc:docMk/>
            <pc:sldMk cId="1886067951" sldId="302"/>
            <ac:spMk id="2" creationId="{5B1E3CD8-0342-0E7D-3EB2-528DD9035701}"/>
          </ac:spMkLst>
        </pc:spChg>
        <pc:picChg chg="del">
          <ac:chgData name="Klerks-van Hoof, K.H.Y. (Yvette)" userId="9f838d5f-d998-4715-9d28-12f0955e4bda" providerId="ADAL" clId="{9BBF09FE-97DF-4B6D-A595-2610E9F7074C}" dt="2023-11-24T11:58:30.256" v="1382" actId="478"/>
          <ac:picMkLst>
            <pc:docMk/>
            <pc:sldMk cId="1886067951" sldId="302"/>
            <ac:picMk id="3" creationId="{77407FD2-AB2D-3C5F-01C3-785BA004EF72}"/>
          </ac:picMkLst>
        </pc:picChg>
        <pc:picChg chg="add mod">
          <ac:chgData name="Klerks-van Hoof, K.H.Y. (Yvette)" userId="9f838d5f-d998-4715-9d28-12f0955e4bda" providerId="ADAL" clId="{9BBF09FE-97DF-4B6D-A595-2610E9F7074C}" dt="2023-11-24T11:59:16.200" v="1386" actId="1076"/>
          <ac:picMkLst>
            <pc:docMk/>
            <pc:sldMk cId="1886067951" sldId="302"/>
            <ac:picMk id="4" creationId="{0AAE53A0-2641-9047-AF60-DF3D86ABFD0A}"/>
          </ac:picMkLst>
        </pc:picChg>
      </pc:sldChg>
      <pc:sldChg chg="addSp delSp modSp add mod delAnim modAnim">
        <pc:chgData name="Klerks-van Hoof, K.H.Y. (Yvette)" userId="9f838d5f-d998-4715-9d28-12f0955e4bda" providerId="ADAL" clId="{9BBF09FE-97DF-4B6D-A595-2610E9F7074C}" dt="2023-11-24T12:44:39.493" v="2257" actId="20577"/>
        <pc:sldMkLst>
          <pc:docMk/>
          <pc:sldMk cId="2671838048" sldId="303"/>
        </pc:sldMkLst>
        <pc:spChg chg="mod">
          <ac:chgData name="Klerks-van Hoof, K.H.Y. (Yvette)" userId="9f838d5f-d998-4715-9d28-12f0955e4bda" providerId="ADAL" clId="{9BBF09FE-97DF-4B6D-A595-2610E9F7074C}" dt="2023-11-24T12:44:39.493" v="2257" actId="20577"/>
          <ac:spMkLst>
            <pc:docMk/>
            <pc:sldMk cId="2671838048" sldId="303"/>
            <ac:spMk id="2" creationId="{5B1E3CD8-0342-0E7D-3EB2-528DD9035701}"/>
          </ac:spMkLst>
        </pc:spChg>
        <pc:picChg chg="add mod">
          <ac:chgData name="Klerks-van Hoof, K.H.Y. (Yvette)" userId="9f838d5f-d998-4715-9d28-12f0955e4bda" providerId="ADAL" clId="{9BBF09FE-97DF-4B6D-A595-2610E9F7074C}" dt="2023-11-24T12:00:55.457" v="1413" actId="14100"/>
          <ac:picMkLst>
            <pc:docMk/>
            <pc:sldMk cId="2671838048" sldId="303"/>
            <ac:picMk id="3" creationId="{33FA8164-EC58-3E70-5120-CB0CFCCB5AF6}"/>
          </ac:picMkLst>
        </pc:picChg>
        <pc:picChg chg="del">
          <ac:chgData name="Klerks-van Hoof, K.H.Y. (Yvette)" userId="9f838d5f-d998-4715-9d28-12f0955e4bda" providerId="ADAL" clId="{9BBF09FE-97DF-4B6D-A595-2610E9F7074C}" dt="2023-11-24T11:59:58.684" v="1407" actId="478"/>
          <ac:picMkLst>
            <pc:docMk/>
            <pc:sldMk cId="2671838048" sldId="303"/>
            <ac:picMk id="4" creationId="{0AAE53A0-2641-9047-AF60-DF3D86ABFD0A}"/>
          </ac:picMkLst>
        </pc:picChg>
      </pc:sldChg>
      <pc:sldChg chg="add ord">
        <pc:chgData name="Klerks-van Hoof, K.H.Y. (Yvette)" userId="9f838d5f-d998-4715-9d28-12f0955e4bda" providerId="ADAL" clId="{9BBF09FE-97DF-4B6D-A595-2610E9F7074C}" dt="2023-11-24T12:01:44.216" v="1417"/>
        <pc:sldMkLst>
          <pc:docMk/>
          <pc:sldMk cId="43945707" sldId="304"/>
        </pc:sldMkLst>
      </pc:sldChg>
      <pc:sldChg chg="addSp delSp modSp add mod setBg delAnim modAnim">
        <pc:chgData name="Klerks-van Hoof, K.H.Y. (Yvette)" userId="9f838d5f-d998-4715-9d28-12f0955e4bda" providerId="ADAL" clId="{9BBF09FE-97DF-4B6D-A595-2610E9F7074C}" dt="2023-11-24T12:44:48.153" v="2263" actId="20577"/>
        <pc:sldMkLst>
          <pc:docMk/>
          <pc:sldMk cId="1665289124" sldId="305"/>
        </pc:sldMkLst>
        <pc:spChg chg="mod">
          <ac:chgData name="Klerks-van Hoof, K.H.Y. (Yvette)" userId="9f838d5f-d998-4715-9d28-12f0955e4bda" providerId="ADAL" clId="{9BBF09FE-97DF-4B6D-A595-2610E9F7074C}" dt="2023-11-24T12:44:48.153" v="2263" actId="20577"/>
          <ac:spMkLst>
            <pc:docMk/>
            <pc:sldMk cId="1665289124" sldId="305"/>
            <ac:spMk id="2" creationId="{5B1E3CD8-0342-0E7D-3EB2-528DD9035701}"/>
          </ac:spMkLst>
        </pc:spChg>
        <pc:picChg chg="del">
          <ac:chgData name="Klerks-van Hoof, K.H.Y. (Yvette)" userId="9f838d5f-d998-4715-9d28-12f0955e4bda" providerId="ADAL" clId="{9BBF09FE-97DF-4B6D-A595-2610E9F7074C}" dt="2023-11-24T12:02:21.432" v="1483" actId="478"/>
          <ac:picMkLst>
            <pc:docMk/>
            <pc:sldMk cId="1665289124" sldId="305"/>
            <ac:picMk id="3" creationId="{33FA8164-EC58-3E70-5120-CB0CFCCB5AF6}"/>
          </ac:picMkLst>
        </pc:picChg>
        <pc:picChg chg="add mod">
          <ac:chgData name="Klerks-van Hoof, K.H.Y. (Yvette)" userId="9f838d5f-d998-4715-9d28-12f0955e4bda" providerId="ADAL" clId="{9BBF09FE-97DF-4B6D-A595-2610E9F7074C}" dt="2023-11-24T12:03:29.073" v="1488" actId="14100"/>
          <ac:picMkLst>
            <pc:docMk/>
            <pc:sldMk cId="1665289124" sldId="305"/>
            <ac:picMk id="4" creationId="{E5192C07-78E6-6363-EFD5-7E64EE197A02}"/>
          </ac:picMkLst>
        </pc:picChg>
      </pc:sldChg>
      <pc:sldChg chg="new del">
        <pc:chgData name="Klerks-van Hoof, K.H.Y. (Yvette)" userId="9f838d5f-d998-4715-9d28-12f0955e4bda" providerId="ADAL" clId="{9BBF09FE-97DF-4B6D-A595-2610E9F7074C}" dt="2023-11-24T12:01:53.860" v="1419" actId="680"/>
        <pc:sldMkLst>
          <pc:docMk/>
          <pc:sldMk cId="3349434253" sldId="305"/>
        </pc:sldMkLst>
      </pc:sldChg>
      <pc:sldChg chg="addSp delSp modSp add mod delAnim modAnim">
        <pc:chgData name="Klerks-van Hoof, K.H.Y. (Yvette)" userId="9f838d5f-d998-4715-9d28-12f0955e4bda" providerId="ADAL" clId="{9BBF09FE-97DF-4B6D-A595-2610E9F7074C}" dt="2023-11-24T12:44:46.029" v="2261" actId="20577"/>
        <pc:sldMkLst>
          <pc:docMk/>
          <pc:sldMk cId="780509882" sldId="306"/>
        </pc:sldMkLst>
        <pc:spChg chg="mod">
          <ac:chgData name="Klerks-van Hoof, K.H.Y. (Yvette)" userId="9f838d5f-d998-4715-9d28-12f0955e4bda" providerId="ADAL" clId="{9BBF09FE-97DF-4B6D-A595-2610E9F7074C}" dt="2023-11-24T12:44:46.029" v="2261" actId="20577"/>
          <ac:spMkLst>
            <pc:docMk/>
            <pc:sldMk cId="780509882" sldId="306"/>
            <ac:spMk id="2" creationId="{5B1E3CD8-0342-0E7D-3EB2-528DD9035701}"/>
          </ac:spMkLst>
        </pc:spChg>
        <pc:picChg chg="add mod">
          <ac:chgData name="Klerks-van Hoof, K.H.Y. (Yvette)" userId="9f838d5f-d998-4715-9d28-12f0955e4bda" providerId="ADAL" clId="{9BBF09FE-97DF-4B6D-A595-2610E9F7074C}" dt="2023-11-24T12:07:05.914" v="1526" actId="14100"/>
          <ac:picMkLst>
            <pc:docMk/>
            <pc:sldMk cId="780509882" sldId="306"/>
            <ac:picMk id="3" creationId="{D298C18A-7D75-3FD9-997D-D6C733942F77}"/>
          </ac:picMkLst>
        </pc:picChg>
        <pc:picChg chg="del">
          <ac:chgData name="Klerks-van Hoof, K.H.Y. (Yvette)" userId="9f838d5f-d998-4715-9d28-12f0955e4bda" providerId="ADAL" clId="{9BBF09FE-97DF-4B6D-A595-2610E9F7074C}" dt="2023-11-24T12:05:57.983" v="1506" actId="478"/>
          <ac:picMkLst>
            <pc:docMk/>
            <pc:sldMk cId="780509882" sldId="306"/>
            <ac:picMk id="4" creationId="{E5192C07-78E6-6363-EFD5-7E64EE197A02}"/>
          </ac:picMkLst>
        </pc:picChg>
      </pc:sldChg>
      <pc:sldChg chg="addSp delSp modSp add mod delAnim modAnim">
        <pc:chgData name="Klerks-van Hoof, K.H.Y. (Yvette)" userId="9f838d5f-d998-4715-9d28-12f0955e4bda" providerId="ADAL" clId="{9BBF09FE-97DF-4B6D-A595-2610E9F7074C}" dt="2023-11-24T12:44:50.712" v="2265" actId="20577"/>
        <pc:sldMkLst>
          <pc:docMk/>
          <pc:sldMk cId="469700253" sldId="307"/>
        </pc:sldMkLst>
        <pc:spChg chg="mod">
          <ac:chgData name="Klerks-van Hoof, K.H.Y. (Yvette)" userId="9f838d5f-d998-4715-9d28-12f0955e4bda" providerId="ADAL" clId="{9BBF09FE-97DF-4B6D-A595-2610E9F7074C}" dt="2023-11-24T12:44:50.712" v="2265" actId="20577"/>
          <ac:spMkLst>
            <pc:docMk/>
            <pc:sldMk cId="469700253" sldId="307"/>
            <ac:spMk id="2" creationId="{5B1E3CD8-0342-0E7D-3EB2-528DD9035701}"/>
          </ac:spMkLst>
        </pc:spChg>
        <pc:picChg chg="del">
          <ac:chgData name="Klerks-van Hoof, K.H.Y. (Yvette)" userId="9f838d5f-d998-4715-9d28-12f0955e4bda" providerId="ADAL" clId="{9BBF09FE-97DF-4B6D-A595-2610E9F7074C}" dt="2023-11-24T12:07:21.827" v="1541" actId="478"/>
          <ac:picMkLst>
            <pc:docMk/>
            <pc:sldMk cId="469700253" sldId="307"/>
            <ac:picMk id="3" creationId="{D298C18A-7D75-3FD9-997D-D6C733942F77}"/>
          </ac:picMkLst>
        </pc:picChg>
        <pc:picChg chg="add mod">
          <ac:chgData name="Klerks-van Hoof, K.H.Y. (Yvette)" userId="9f838d5f-d998-4715-9d28-12f0955e4bda" providerId="ADAL" clId="{9BBF09FE-97DF-4B6D-A595-2610E9F7074C}" dt="2023-11-24T12:07:57.875" v="1544" actId="14100"/>
          <ac:picMkLst>
            <pc:docMk/>
            <pc:sldMk cId="469700253" sldId="307"/>
            <ac:picMk id="4" creationId="{DD5C8165-DA35-931A-9504-5582B89EB49E}"/>
          </ac:picMkLst>
        </pc:picChg>
      </pc:sldChg>
      <pc:sldChg chg="addSp delSp modSp add mod delAnim modAnim">
        <pc:chgData name="Klerks-van Hoof, K.H.Y. (Yvette)" userId="9f838d5f-d998-4715-9d28-12f0955e4bda" providerId="ADAL" clId="{9BBF09FE-97DF-4B6D-A595-2610E9F7074C}" dt="2023-11-24T12:44:54.076" v="2267" actId="20577"/>
        <pc:sldMkLst>
          <pc:docMk/>
          <pc:sldMk cId="1637595232" sldId="308"/>
        </pc:sldMkLst>
        <pc:spChg chg="mod">
          <ac:chgData name="Klerks-van Hoof, K.H.Y. (Yvette)" userId="9f838d5f-d998-4715-9d28-12f0955e4bda" providerId="ADAL" clId="{9BBF09FE-97DF-4B6D-A595-2610E9F7074C}" dt="2023-11-24T12:44:54.076" v="2267" actId="20577"/>
          <ac:spMkLst>
            <pc:docMk/>
            <pc:sldMk cId="1637595232" sldId="308"/>
            <ac:spMk id="2" creationId="{5B1E3CD8-0342-0E7D-3EB2-528DD9035701}"/>
          </ac:spMkLst>
        </pc:spChg>
        <pc:picChg chg="add mod">
          <ac:chgData name="Klerks-van Hoof, K.H.Y. (Yvette)" userId="9f838d5f-d998-4715-9d28-12f0955e4bda" providerId="ADAL" clId="{9BBF09FE-97DF-4B6D-A595-2610E9F7074C}" dt="2023-11-24T12:12:03.868" v="1614" actId="14100"/>
          <ac:picMkLst>
            <pc:docMk/>
            <pc:sldMk cId="1637595232" sldId="308"/>
            <ac:picMk id="3" creationId="{488F2589-130D-2A43-8269-446D0523C273}"/>
          </ac:picMkLst>
        </pc:picChg>
        <pc:picChg chg="del">
          <ac:chgData name="Klerks-van Hoof, K.H.Y. (Yvette)" userId="9f838d5f-d998-4715-9d28-12f0955e4bda" providerId="ADAL" clId="{9BBF09FE-97DF-4B6D-A595-2610E9F7074C}" dt="2023-11-24T12:11:17.136" v="1609" actId="478"/>
          <ac:picMkLst>
            <pc:docMk/>
            <pc:sldMk cId="1637595232" sldId="308"/>
            <ac:picMk id="4" creationId="{DD5C8165-DA35-931A-9504-5582B89EB49E}"/>
          </ac:picMkLst>
        </pc:picChg>
      </pc:sldChg>
      <pc:sldChg chg="addSp delSp modSp add mod delAnim modAnim">
        <pc:chgData name="Klerks-van Hoof, K.H.Y. (Yvette)" userId="9f838d5f-d998-4715-9d28-12f0955e4bda" providerId="ADAL" clId="{9BBF09FE-97DF-4B6D-A595-2610E9F7074C}" dt="2023-11-24T12:44:57.007" v="2269" actId="20577"/>
        <pc:sldMkLst>
          <pc:docMk/>
          <pc:sldMk cId="3609657840" sldId="309"/>
        </pc:sldMkLst>
        <pc:spChg chg="mod">
          <ac:chgData name="Klerks-van Hoof, K.H.Y. (Yvette)" userId="9f838d5f-d998-4715-9d28-12f0955e4bda" providerId="ADAL" clId="{9BBF09FE-97DF-4B6D-A595-2610E9F7074C}" dt="2023-11-24T12:44:57.007" v="2269" actId="20577"/>
          <ac:spMkLst>
            <pc:docMk/>
            <pc:sldMk cId="3609657840" sldId="309"/>
            <ac:spMk id="2" creationId="{5B1E3CD8-0342-0E7D-3EB2-528DD9035701}"/>
          </ac:spMkLst>
        </pc:spChg>
        <pc:picChg chg="del">
          <ac:chgData name="Klerks-van Hoof, K.H.Y. (Yvette)" userId="9f838d5f-d998-4715-9d28-12f0955e4bda" providerId="ADAL" clId="{9BBF09FE-97DF-4B6D-A595-2610E9F7074C}" dt="2023-11-24T12:12:09.492" v="1616" actId="478"/>
          <ac:picMkLst>
            <pc:docMk/>
            <pc:sldMk cId="3609657840" sldId="309"/>
            <ac:picMk id="3" creationId="{488F2589-130D-2A43-8269-446D0523C273}"/>
          </ac:picMkLst>
        </pc:picChg>
        <pc:picChg chg="add mod">
          <ac:chgData name="Klerks-van Hoof, K.H.Y. (Yvette)" userId="9f838d5f-d998-4715-9d28-12f0955e4bda" providerId="ADAL" clId="{9BBF09FE-97DF-4B6D-A595-2610E9F7074C}" dt="2023-11-24T12:16:08.251" v="1634" actId="1076"/>
          <ac:picMkLst>
            <pc:docMk/>
            <pc:sldMk cId="3609657840" sldId="309"/>
            <ac:picMk id="4" creationId="{C27EA362-7F1D-F87E-3D1F-A9053A2A7491}"/>
          </ac:picMkLst>
        </pc:picChg>
      </pc:sldChg>
      <pc:sldChg chg="addSp delSp modSp add mod delAnim modAnim">
        <pc:chgData name="Klerks-van Hoof, K.H.Y. (Yvette)" userId="9f838d5f-d998-4715-9d28-12f0955e4bda" providerId="ADAL" clId="{9BBF09FE-97DF-4B6D-A595-2610E9F7074C}" dt="2023-11-24T12:45:00.194" v="2271" actId="20577"/>
        <pc:sldMkLst>
          <pc:docMk/>
          <pc:sldMk cId="1567372897" sldId="310"/>
        </pc:sldMkLst>
        <pc:spChg chg="mod">
          <ac:chgData name="Klerks-van Hoof, K.H.Y. (Yvette)" userId="9f838d5f-d998-4715-9d28-12f0955e4bda" providerId="ADAL" clId="{9BBF09FE-97DF-4B6D-A595-2610E9F7074C}" dt="2023-11-24T12:45:00.194" v="2271" actId="20577"/>
          <ac:spMkLst>
            <pc:docMk/>
            <pc:sldMk cId="1567372897" sldId="310"/>
            <ac:spMk id="2" creationId="{5B1E3CD8-0342-0E7D-3EB2-528DD9035701}"/>
          </ac:spMkLst>
        </pc:spChg>
        <pc:picChg chg="add mod">
          <ac:chgData name="Klerks-van Hoof, K.H.Y. (Yvette)" userId="9f838d5f-d998-4715-9d28-12f0955e4bda" providerId="ADAL" clId="{9BBF09FE-97DF-4B6D-A595-2610E9F7074C}" dt="2023-11-24T12:31:17.728" v="2143" actId="14100"/>
          <ac:picMkLst>
            <pc:docMk/>
            <pc:sldMk cId="1567372897" sldId="310"/>
            <ac:picMk id="3" creationId="{81B83745-F7C2-3B33-F285-626ABB4710D0}"/>
          </ac:picMkLst>
        </pc:picChg>
        <pc:picChg chg="del">
          <ac:chgData name="Klerks-van Hoof, K.H.Y. (Yvette)" userId="9f838d5f-d998-4715-9d28-12f0955e4bda" providerId="ADAL" clId="{9BBF09FE-97DF-4B6D-A595-2610E9F7074C}" dt="2023-11-24T12:16:36.830" v="1656" actId="478"/>
          <ac:picMkLst>
            <pc:docMk/>
            <pc:sldMk cId="1567372897" sldId="310"/>
            <ac:picMk id="4" creationId="{C27EA362-7F1D-F87E-3D1F-A9053A2A7491}"/>
          </ac:picMkLst>
        </pc:picChg>
      </pc:sldChg>
      <pc:sldChg chg="addSp delSp modSp add mod delAnim modAnim">
        <pc:chgData name="Klerks-van Hoof, K.H.Y. (Yvette)" userId="9f838d5f-d998-4715-9d28-12f0955e4bda" providerId="ADAL" clId="{9BBF09FE-97DF-4B6D-A595-2610E9F7074C}" dt="2023-11-24T12:45:02.432" v="2273" actId="20577"/>
        <pc:sldMkLst>
          <pc:docMk/>
          <pc:sldMk cId="89927917" sldId="311"/>
        </pc:sldMkLst>
        <pc:spChg chg="mod">
          <ac:chgData name="Klerks-van Hoof, K.H.Y. (Yvette)" userId="9f838d5f-d998-4715-9d28-12f0955e4bda" providerId="ADAL" clId="{9BBF09FE-97DF-4B6D-A595-2610E9F7074C}" dt="2023-11-24T12:45:02.432" v="2273" actId="20577"/>
          <ac:spMkLst>
            <pc:docMk/>
            <pc:sldMk cId="89927917" sldId="311"/>
            <ac:spMk id="2" creationId="{5B1E3CD8-0342-0E7D-3EB2-528DD9035701}"/>
          </ac:spMkLst>
        </pc:spChg>
        <pc:picChg chg="add del mod">
          <ac:chgData name="Klerks-van Hoof, K.H.Y. (Yvette)" userId="9f838d5f-d998-4715-9d28-12f0955e4bda" providerId="ADAL" clId="{9BBF09FE-97DF-4B6D-A595-2610E9F7074C}" dt="2023-11-24T12:34:44.335" v="2151" actId="478"/>
          <ac:picMkLst>
            <pc:docMk/>
            <pc:sldMk cId="89927917" sldId="311"/>
            <ac:picMk id="3" creationId="{DF2A37DF-4CB4-679E-F205-0BF4B2BB9EA4}"/>
          </ac:picMkLst>
        </pc:picChg>
      </pc:sldChg>
      <pc:sldChg chg="addSp modSp add mod modAnim">
        <pc:chgData name="Klerks-van Hoof, K.H.Y. (Yvette)" userId="9f838d5f-d998-4715-9d28-12f0955e4bda" providerId="ADAL" clId="{9BBF09FE-97DF-4B6D-A595-2610E9F7074C}" dt="2023-11-24T12:32:31.993" v="2150" actId="14100"/>
        <pc:sldMkLst>
          <pc:docMk/>
          <pc:sldMk cId="1405845007" sldId="312"/>
        </pc:sldMkLst>
        <pc:spChg chg="mod">
          <ac:chgData name="Klerks-van Hoof, K.H.Y. (Yvette)" userId="9f838d5f-d998-4715-9d28-12f0955e4bda" providerId="ADAL" clId="{9BBF09FE-97DF-4B6D-A595-2610E9F7074C}" dt="2023-11-24T12:23:33.364" v="2066" actId="207"/>
          <ac:spMkLst>
            <pc:docMk/>
            <pc:sldMk cId="1405845007" sldId="312"/>
            <ac:spMk id="2" creationId="{5B1E3CD8-0342-0E7D-3EB2-528DD9035701}"/>
          </ac:spMkLst>
        </pc:spChg>
        <pc:picChg chg="add mod">
          <ac:chgData name="Klerks-van Hoof, K.H.Y. (Yvette)" userId="9f838d5f-d998-4715-9d28-12f0955e4bda" providerId="ADAL" clId="{9BBF09FE-97DF-4B6D-A595-2610E9F7074C}" dt="2023-11-24T12:32:31.993" v="2150" actId="14100"/>
          <ac:picMkLst>
            <pc:docMk/>
            <pc:sldMk cId="1405845007" sldId="312"/>
            <ac:picMk id="3" creationId="{FC6DB4D5-113C-B894-DE06-0C959CF3E377}"/>
          </ac:picMkLst>
        </pc:picChg>
      </pc:sldChg>
      <pc:sldChg chg="modSp add mod">
        <pc:chgData name="Klerks-van Hoof, K.H.Y. (Yvette)" userId="9f838d5f-d998-4715-9d28-12f0955e4bda" providerId="ADAL" clId="{9BBF09FE-97DF-4B6D-A595-2610E9F7074C}" dt="2023-11-24T12:23:54.561" v="2069" actId="207"/>
        <pc:sldMkLst>
          <pc:docMk/>
          <pc:sldMk cId="2420617918" sldId="313"/>
        </pc:sldMkLst>
        <pc:spChg chg="mod">
          <ac:chgData name="Klerks-van Hoof, K.H.Y. (Yvette)" userId="9f838d5f-d998-4715-9d28-12f0955e4bda" providerId="ADAL" clId="{9BBF09FE-97DF-4B6D-A595-2610E9F7074C}" dt="2023-11-24T12:23:54.561" v="2069" actId="207"/>
          <ac:spMkLst>
            <pc:docMk/>
            <pc:sldMk cId="2420617918" sldId="313"/>
            <ac:spMk id="2" creationId="{5B1E3CD8-0342-0E7D-3EB2-528DD9035701}"/>
          </ac:spMkLst>
        </pc:spChg>
      </pc:sldChg>
      <pc:sldChg chg="modSp add mod">
        <pc:chgData name="Klerks-van Hoof, K.H.Y. (Yvette)" userId="9f838d5f-d998-4715-9d28-12f0955e4bda" providerId="ADAL" clId="{9BBF09FE-97DF-4B6D-A595-2610E9F7074C}" dt="2023-11-24T12:45:08.687" v="2277" actId="20577"/>
        <pc:sldMkLst>
          <pc:docMk/>
          <pc:sldMk cId="1295475979" sldId="314"/>
        </pc:sldMkLst>
        <pc:spChg chg="mod">
          <ac:chgData name="Klerks-van Hoof, K.H.Y. (Yvette)" userId="9f838d5f-d998-4715-9d28-12f0955e4bda" providerId="ADAL" clId="{9BBF09FE-97DF-4B6D-A595-2610E9F7074C}" dt="2023-11-24T12:45:08.687" v="2277" actId="20577"/>
          <ac:spMkLst>
            <pc:docMk/>
            <pc:sldMk cId="1295475979" sldId="314"/>
            <ac:spMk id="2" creationId="{5B1E3CD8-0342-0E7D-3EB2-528DD9035701}"/>
          </ac:spMkLst>
        </pc:spChg>
      </pc:sldChg>
      <pc:sldChg chg="addSp modSp add mod modAnim">
        <pc:chgData name="Klerks-van Hoof, K.H.Y. (Yvette)" userId="9f838d5f-d998-4715-9d28-12f0955e4bda" providerId="ADAL" clId="{9BBF09FE-97DF-4B6D-A595-2610E9F7074C}" dt="2023-11-24T12:45:11.082" v="2279" actId="20577"/>
        <pc:sldMkLst>
          <pc:docMk/>
          <pc:sldMk cId="3650904032" sldId="315"/>
        </pc:sldMkLst>
        <pc:spChg chg="mod">
          <ac:chgData name="Klerks-van Hoof, K.H.Y. (Yvette)" userId="9f838d5f-d998-4715-9d28-12f0955e4bda" providerId="ADAL" clId="{9BBF09FE-97DF-4B6D-A595-2610E9F7074C}" dt="2023-11-24T12:45:11.082" v="2279" actId="20577"/>
          <ac:spMkLst>
            <pc:docMk/>
            <pc:sldMk cId="3650904032" sldId="315"/>
            <ac:spMk id="2" creationId="{5B1E3CD8-0342-0E7D-3EB2-528DD9035701}"/>
          </ac:spMkLst>
        </pc:spChg>
        <pc:picChg chg="add mod">
          <ac:chgData name="Klerks-van Hoof, K.H.Y. (Yvette)" userId="9f838d5f-d998-4715-9d28-12f0955e4bda" providerId="ADAL" clId="{9BBF09FE-97DF-4B6D-A595-2610E9F7074C}" dt="2023-11-24T12:37:26.317" v="2156" actId="1076"/>
          <ac:picMkLst>
            <pc:docMk/>
            <pc:sldMk cId="3650904032" sldId="315"/>
            <ac:picMk id="3" creationId="{EB25DD37-E302-B925-DE6B-DFA8896345F3}"/>
          </ac:picMkLst>
        </pc:picChg>
      </pc:sldChg>
      <pc:sldChg chg="modSp add mod">
        <pc:chgData name="Klerks-van Hoof, K.H.Y. (Yvette)" userId="9f838d5f-d998-4715-9d28-12f0955e4bda" providerId="ADAL" clId="{9BBF09FE-97DF-4B6D-A595-2610E9F7074C}" dt="2023-11-24T12:45:06.811" v="2275" actId="20577"/>
        <pc:sldMkLst>
          <pc:docMk/>
          <pc:sldMk cId="964780499" sldId="316"/>
        </pc:sldMkLst>
        <pc:spChg chg="mod">
          <ac:chgData name="Klerks-van Hoof, K.H.Y. (Yvette)" userId="9f838d5f-d998-4715-9d28-12f0955e4bda" providerId="ADAL" clId="{9BBF09FE-97DF-4B6D-A595-2610E9F7074C}" dt="2023-11-24T12:45:06.811" v="2275" actId="20577"/>
          <ac:spMkLst>
            <pc:docMk/>
            <pc:sldMk cId="964780499" sldId="316"/>
            <ac:spMk id="2" creationId="{5B1E3CD8-0342-0E7D-3EB2-528DD9035701}"/>
          </ac:spMkLst>
        </pc:spChg>
      </pc:sldChg>
      <pc:sldChg chg="addSp modSp add mod modAnim">
        <pc:chgData name="Klerks-van Hoof, K.H.Y. (Yvette)" userId="9f838d5f-d998-4715-9d28-12f0955e4bda" providerId="ADAL" clId="{9BBF09FE-97DF-4B6D-A595-2610E9F7074C}" dt="2023-11-24T12:45:13.520" v="2281" actId="20577"/>
        <pc:sldMkLst>
          <pc:docMk/>
          <pc:sldMk cId="561855442" sldId="317"/>
        </pc:sldMkLst>
        <pc:spChg chg="mod">
          <ac:chgData name="Klerks-van Hoof, K.H.Y. (Yvette)" userId="9f838d5f-d998-4715-9d28-12f0955e4bda" providerId="ADAL" clId="{9BBF09FE-97DF-4B6D-A595-2610E9F7074C}" dt="2023-11-24T12:45:13.520" v="2281" actId="20577"/>
          <ac:spMkLst>
            <pc:docMk/>
            <pc:sldMk cId="561855442" sldId="317"/>
            <ac:spMk id="2" creationId="{5B1E3CD8-0342-0E7D-3EB2-528DD9035701}"/>
          </ac:spMkLst>
        </pc:spChg>
        <pc:picChg chg="add mod">
          <ac:chgData name="Klerks-van Hoof, K.H.Y. (Yvette)" userId="9f838d5f-d998-4715-9d28-12f0955e4bda" providerId="ADAL" clId="{9BBF09FE-97DF-4B6D-A595-2610E9F7074C}" dt="2023-11-24T12:38:03.712" v="2159" actId="14100"/>
          <ac:picMkLst>
            <pc:docMk/>
            <pc:sldMk cId="561855442" sldId="317"/>
            <ac:picMk id="3" creationId="{A5C03D04-AC48-748C-1B1B-7394A4F8FE7B}"/>
          </ac:picMkLst>
        </pc:picChg>
      </pc:sldChg>
      <pc:sldChg chg="addSp modSp add mod modAnim">
        <pc:chgData name="Klerks-van Hoof, K.H.Y. (Yvette)" userId="9f838d5f-d998-4715-9d28-12f0955e4bda" providerId="ADAL" clId="{9BBF09FE-97DF-4B6D-A595-2610E9F7074C}" dt="2023-11-24T12:45:19.263" v="2285" actId="20577"/>
        <pc:sldMkLst>
          <pc:docMk/>
          <pc:sldMk cId="83995787" sldId="318"/>
        </pc:sldMkLst>
        <pc:spChg chg="mod">
          <ac:chgData name="Klerks-van Hoof, K.H.Y. (Yvette)" userId="9f838d5f-d998-4715-9d28-12f0955e4bda" providerId="ADAL" clId="{9BBF09FE-97DF-4B6D-A595-2610E9F7074C}" dt="2023-11-24T12:45:19.263" v="2285" actId="20577"/>
          <ac:spMkLst>
            <pc:docMk/>
            <pc:sldMk cId="83995787" sldId="318"/>
            <ac:spMk id="2" creationId="{5B1E3CD8-0342-0E7D-3EB2-528DD9035701}"/>
          </ac:spMkLst>
        </pc:spChg>
        <pc:picChg chg="add mod">
          <ac:chgData name="Klerks-van Hoof, K.H.Y. (Yvette)" userId="9f838d5f-d998-4715-9d28-12f0955e4bda" providerId="ADAL" clId="{9BBF09FE-97DF-4B6D-A595-2610E9F7074C}" dt="2023-11-24T12:38:42.645" v="2162" actId="14100"/>
          <ac:picMkLst>
            <pc:docMk/>
            <pc:sldMk cId="83995787" sldId="318"/>
            <ac:picMk id="3" creationId="{A4FEAF7D-BA71-2DA2-0B9C-AC9EC7D3786D}"/>
          </ac:picMkLst>
        </pc:picChg>
      </pc:sldChg>
      <pc:sldChg chg="addSp modSp add mod modAnim">
        <pc:chgData name="Klerks-van Hoof, K.H.Y. (Yvette)" userId="9f838d5f-d998-4715-9d28-12f0955e4bda" providerId="ADAL" clId="{9BBF09FE-97DF-4B6D-A595-2610E9F7074C}" dt="2023-11-27T11:48:30.578" v="2358" actId="1076"/>
        <pc:sldMkLst>
          <pc:docMk/>
          <pc:sldMk cId="3057306071" sldId="319"/>
        </pc:sldMkLst>
        <pc:spChg chg="mod">
          <ac:chgData name="Klerks-van Hoof, K.H.Y. (Yvette)" userId="9f838d5f-d998-4715-9d28-12f0955e4bda" providerId="ADAL" clId="{9BBF09FE-97DF-4B6D-A595-2610E9F7074C}" dt="2023-11-27T11:48:30.578" v="2358" actId="1076"/>
          <ac:spMkLst>
            <pc:docMk/>
            <pc:sldMk cId="3057306071" sldId="319"/>
            <ac:spMk id="2" creationId="{5B1E3CD8-0342-0E7D-3EB2-528DD9035701}"/>
          </ac:spMkLst>
        </pc:spChg>
        <pc:picChg chg="add mod">
          <ac:chgData name="Klerks-van Hoof, K.H.Y. (Yvette)" userId="9f838d5f-d998-4715-9d28-12f0955e4bda" providerId="ADAL" clId="{9BBF09FE-97DF-4B6D-A595-2610E9F7074C}" dt="2023-11-24T12:39:26.716" v="2165" actId="14100"/>
          <ac:picMkLst>
            <pc:docMk/>
            <pc:sldMk cId="3057306071" sldId="319"/>
            <ac:picMk id="3" creationId="{BC823BAF-5465-2FD8-232B-D50BC18669A9}"/>
          </ac:picMkLst>
        </pc:picChg>
      </pc:sldChg>
      <pc:sldChg chg="addSp modSp add mod setBg modAnim">
        <pc:chgData name="Klerks-van Hoof, K.H.Y. (Yvette)" userId="9f838d5f-d998-4715-9d28-12f0955e4bda" providerId="ADAL" clId="{9BBF09FE-97DF-4B6D-A595-2610E9F7074C}" dt="2023-11-24T12:45:22.062" v="2287" actId="20577"/>
        <pc:sldMkLst>
          <pc:docMk/>
          <pc:sldMk cId="4005923491" sldId="320"/>
        </pc:sldMkLst>
        <pc:spChg chg="mod">
          <ac:chgData name="Klerks-van Hoof, K.H.Y. (Yvette)" userId="9f838d5f-d998-4715-9d28-12f0955e4bda" providerId="ADAL" clId="{9BBF09FE-97DF-4B6D-A595-2610E9F7074C}" dt="2023-11-24T12:45:22.062" v="2287" actId="20577"/>
          <ac:spMkLst>
            <pc:docMk/>
            <pc:sldMk cId="4005923491" sldId="320"/>
            <ac:spMk id="2" creationId="{5B1E3CD8-0342-0E7D-3EB2-528DD9035701}"/>
          </ac:spMkLst>
        </pc:spChg>
        <pc:picChg chg="add mod">
          <ac:chgData name="Klerks-van Hoof, K.H.Y. (Yvette)" userId="9f838d5f-d998-4715-9d28-12f0955e4bda" providerId="ADAL" clId="{9BBF09FE-97DF-4B6D-A595-2610E9F7074C}" dt="2023-11-24T12:40:09.578" v="2168" actId="14100"/>
          <ac:picMkLst>
            <pc:docMk/>
            <pc:sldMk cId="4005923491" sldId="320"/>
            <ac:picMk id="3" creationId="{891B0E5D-3E49-9D51-A9B3-FA28DA534852}"/>
          </ac:picMkLst>
        </pc:picChg>
      </pc:sldChg>
      <pc:sldChg chg="addSp modSp add mod modAnim">
        <pc:chgData name="Klerks-van Hoof, K.H.Y. (Yvette)" userId="9f838d5f-d998-4715-9d28-12f0955e4bda" providerId="ADAL" clId="{9BBF09FE-97DF-4B6D-A595-2610E9F7074C}" dt="2023-11-24T12:45:24.589" v="2289" actId="20577"/>
        <pc:sldMkLst>
          <pc:docMk/>
          <pc:sldMk cId="4117488029" sldId="321"/>
        </pc:sldMkLst>
        <pc:spChg chg="mod">
          <ac:chgData name="Klerks-van Hoof, K.H.Y. (Yvette)" userId="9f838d5f-d998-4715-9d28-12f0955e4bda" providerId="ADAL" clId="{9BBF09FE-97DF-4B6D-A595-2610E9F7074C}" dt="2023-11-24T12:45:24.589" v="2289" actId="20577"/>
          <ac:spMkLst>
            <pc:docMk/>
            <pc:sldMk cId="4117488029" sldId="321"/>
            <ac:spMk id="2" creationId="{5B1E3CD8-0342-0E7D-3EB2-528DD9035701}"/>
          </ac:spMkLst>
        </pc:spChg>
        <pc:picChg chg="add mod">
          <ac:chgData name="Klerks-van Hoof, K.H.Y. (Yvette)" userId="9f838d5f-d998-4715-9d28-12f0955e4bda" providerId="ADAL" clId="{9BBF09FE-97DF-4B6D-A595-2610E9F7074C}" dt="2023-11-24T12:40:44.393" v="2171" actId="14100"/>
          <ac:picMkLst>
            <pc:docMk/>
            <pc:sldMk cId="4117488029" sldId="321"/>
            <ac:picMk id="3" creationId="{B4A6141D-103E-BA8B-19C5-1C455A4A9E85}"/>
          </ac:picMkLst>
        </pc:picChg>
      </pc:sldChg>
      <pc:sldChg chg="addSp modSp add mod modAnim">
        <pc:chgData name="Klerks-van Hoof, K.H.Y. (Yvette)" userId="9f838d5f-d998-4715-9d28-12f0955e4bda" providerId="ADAL" clId="{9BBF09FE-97DF-4B6D-A595-2610E9F7074C}" dt="2023-11-24T12:45:27.642" v="2291" actId="20577"/>
        <pc:sldMkLst>
          <pc:docMk/>
          <pc:sldMk cId="186997894" sldId="322"/>
        </pc:sldMkLst>
        <pc:spChg chg="mod">
          <ac:chgData name="Klerks-van Hoof, K.H.Y. (Yvette)" userId="9f838d5f-d998-4715-9d28-12f0955e4bda" providerId="ADAL" clId="{9BBF09FE-97DF-4B6D-A595-2610E9F7074C}" dt="2023-11-24T12:45:27.642" v="2291" actId="20577"/>
          <ac:spMkLst>
            <pc:docMk/>
            <pc:sldMk cId="186997894" sldId="322"/>
            <ac:spMk id="2" creationId="{5B1E3CD8-0342-0E7D-3EB2-528DD9035701}"/>
          </ac:spMkLst>
        </pc:spChg>
        <pc:picChg chg="add mod">
          <ac:chgData name="Klerks-van Hoof, K.H.Y. (Yvette)" userId="9f838d5f-d998-4715-9d28-12f0955e4bda" providerId="ADAL" clId="{9BBF09FE-97DF-4B6D-A595-2610E9F7074C}" dt="2023-11-24T12:41:35.679" v="2174" actId="14100"/>
          <ac:picMkLst>
            <pc:docMk/>
            <pc:sldMk cId="186997894" sldId="322"/>
            <ac:picMk id="3" creationId="{7E3F615E-50D2-C198-8395-7675D4EAD9CF}"/>
          </ac:picMkLst>
        </pc:picChg>
      </pc:sldChg>
      <pc:sldChg chg="modSp add mod ord setBg">
        <pc:chgData name="Klerks-van Hoof, K.H.Y. (Yvette)" userId="9f838d5f-d998-4715-9d28-12f0955e4bda" providerId="ADAL" clId="{9BBF09FE-97DF-4B6D-A595-2610E9F7074C}" dt="2023-11-24T12:44:42.825" v="2259" actId="20577"/>
        <pc:sldMkLst>
          <pc:docMk/>
          <pc:sldMk cId="672268200" sldId="323"/>
        </pc:sldMkLst>
        <pc:spChg chg="mod">
          <ac:chgData name="Klerks-van Hoof, K.H.Y. (Yvette)" userId="9f838d5f-d998-4715-9d28-12f0955e4bda" providerId="ADAL" clId="{9BBF09FE-97DF-4B6D-A595-2610E9F7074C}" dt="2023-11-24T12:44:42.825" v="2259" actId="20577"/>
          <ac:spMkLst>
            <pc:docMk/>
            <pc:sldMk cId="672268200" sldId="323"/>
            <ac:spMk id="5" creationId="{F8AF2252-E478-DA10-F56E-9BAC3D82F73F}"/>
          </ac:spMkLst>
        </pc:spChg>
      </pc:sldChg>
      <pc:sldChg chg="modSp add mod ord setBg">
        <pc:chgData name="Klerks-van Hoof, K.H.Y. (Yvette)" userId="9f838d5f-d998-4715-9d28-12f0955e4bda" providerId="ADAL" clId="{9BBF09FE-97DF-4B6D-A595-2610E9F7074C}" dt="2023-11-24T12:46:01.732" v="2320" actId="20577"/>
        <pc:sldMkLst>
          <pc:docMk/>
          <pc:sldMk cId="1017241487" sldId="324"/>
        </pc:sldMkLst>
        <pc:spChg chg="mod">
          <ac:chgData name="Klerks-van Hoof, K.H.Y. (Yvette)" userId="9f838d5f-d998-4715-9d28-12f0955e4bda" providerId="ADAL" clId="{9BBF09FE-97DF-4B6D-A595-2610E9F7074C}" dt="2023-11-24T12:46:01.732" v="2320" actId="20577"/>
          <ac:spMkLst>
            <pc:docMk/>
            <pc:sldMk cId="1017241487" sldId="324"/>
            <ac:spMk id="5" creationId="{F8AF2252-E478-DA10-F56E-9BAC3D82F73F}"/>
          </ac:spMkLst>
        </pc:spChg>
      </pc:sldChg>
      <pc:sldChg chg="modSp add mod ord setBg">
        <pc:chgData name="Klerks-van Hoof, K.H.Y. (Yvette)" userId="9f838d5f-d998-4715-9d28-12f0955e4bda" providerId="ADAL" clId="{9BBF09FE-97DF-4B6D-A595-2610E9F7074C}" dt="2023-11-24T12:46:48.509" v="2357"/>
        <pc:sldMkLst>
          <pc:docMk/>
          <pc:sldMk cId="2300784477" sldId="325"/>
        </pc:sldMkLst>
        <pc:spChg chg="mod">
          <ac:chgData name="Klerks-van Hoof, K.H.Y. (Yvette)" userId="9f838d5f-d998-4715-9d28-12f0955e4bda" providerId="ADAL" clId="{9BBF09FE-97DF-4B6D-A595-2610E9F7074C}" dt="2023-11-24T12:46:40.663" v="2354" actId="20577"/>
          <ac:spMkLst>
            <pc:docMk/>
            <pc:sldMk cId="2300784477" sldId="325"/>
            <ac:spMk id="5" creationId="{F8AF2252-E478-DA10-F56E-9BAC3D82F73F}"/>
          </ac:spMkLst>
        </pc:spChg>
        <pc:picChg chg="mod">
          <ac:chgData name="Klerks-van Hoof, K.H.Y. (Yvette)" userId="9f838d5f-d998-4715-9d28-12f0955e4bda" providerId="ADAL" clId="{9BBF09FE-97DF-4B6D-A595-2610E9F7074C}" dt="2023-11-24T12:46:42.205" v="2355" actId="1076"/>
          <ac:picMkLst>
            <pc:docMk/>
            <pc:sldMk cId="2300784477" sldId="325"/>
            <ac:picMk id="2" creationId="{826399F3-7454-48AC-1A9C-31FE243DACAE}"/>
          </ac:picMkLst>
        </pc:picChg>
      </pc:sldChg>
      <pc:sldMasterChg chg="setBg modSldLayout">
        <pc:chgData name="Klerks-van Hoof, K.H.Y. (Yvette)" userId="9f838d5f-d998-4715-9d28-12f0955e4bda" providerId="ADAL" clId="{9BBF09FE-97DF-4B6D-A595-2610E9F7074C}" dt="2023-11-24T10:48:25.819" v="4"/>
        <pc:sldMasterMkLst>
          <pc:docMk/>
          <pc:sldMasterMk cId="3146159390" sldId="2147483648"/>
        </pc:sldMasterMkLst>
        <pc:sldLayoutChg chg="setBg">
          <pc:chgData name="Klerks-van Hoof, K.H.Y. (Yvette)" userId="9f838d5f-d998-4715-9d28-12f0955e4bda" providerId="ADAL" clId="{9BBF09FE-97DF-4B6D-A595-2610E9F7074C}" dt="2023-11-24T10:48:25.819" v="4"/>
          <pc:sldLayoutMkLst>
            <pc:docMk/>
            <pc:sldMasterMk cId="3146159390" sldId="2147483648"/>
            <pc:sldLayoutMk cId="1130871282" sldId="2147483649"/>
          </pc:sldLayoutMkLst>
        </pc:sldLayoutChg>
        <pc:sldLayoutChg chg="setBg">
          <pc:chgData name="Klerks-van Hoof, K.H.Y. (Yvette)" userId="9f838d5f-d998-4715-9d28-12f0955e4bda" providerId="ADAL" clId="{9BBF09FE-97DF-4B6D-A595-2610E9F7074C}" dt="2023-11-24T10:48:25.819" v="4"/>
          <pc:sldLayoutMkLst>
            <pc:docMk/>
            <pc:sldMasterMk cId="3146159390" sldId="2147483648"/>
            <pc:sldLayoutMk cId="2130812761" sldId="2147483650"/>
          </pc:sldLayoutMkLst>
        </pc:sldLayoutChg>
        <pc:sldLayoutChg chg="setBg">
          <pc:chgData name="Klerks-van Hoof, K.H.Y. (Yvette)" userId="9f838d5f-d998-4715-9d28-12f0955e4bda" providerId="ADAL" clId="{9BBF09FE-97DF-4B6D-A595-2610E9F7074C}" dt="2023-11-24T10:48:25.819" v="4"/>
          <pc:sldLayoutMkLst>
            <pc:docMk/>
            <pc:sldMasterMk cId="3146159390" sldId="2147483648"/>
            <pc:sldLayoutMk cId="37881761" sldId="2147483651"/>
          </pc:sldLayoutMkLst>
        </pc:sldLayoutChg>
        <pc:sldLayoutChg chg="setBg">
          <pc:chgData name="Klerks-van Hoof, K.H.Y. (Yvette)" userId="9f838d5f-d998-4715-9d28-12f0955e4bda" providerId="ADAL" clId="{9BBF09FE-97DF-4B6D-A595-2610E9F7074C}" dt="2023-11-24T10:48:25.819" v="4"/>
          <pc:sldLayoutMkLst>
            <pc:docMk/>
            <pc:sldMasterMk cId="3146159390" sldId="2147483648"/>
            <pc:sldLayoutMk cId="3172312384" sldId="2147483652"/>
          </pc:sldLayoutMkLst>
        </pc:sldLayoutChg>
        <pc:sldLayoutChg chg="setBg">
          <pc:chgData name="Klerks-van Hoof, K.H.Y. (Yvette)" userId="9f838d5f-d998-4715-9d28-12f0955e4bda" providerId="ADAL" clId="{9BBF09FE-97DF-4B6D-A595-2610E9F7074C}" dt="2023-11-24T10:48:25.819" v="4"/>
          <pc:sldLayoutMkLst>
            <pc:docMk/>
            <pc:sldMasterMk cId="3146159390" sldId="2147483648"/>
            <pc:sldLayoutMk cId="1823172774" sldId="2147483653"/>
          </pc:sldLayoutMkLst>
        </pc:sldLayoutChg>
        <pc:sldLayoutChg chg="setBg">
          <pc:chgData name="Klerks-van Hoof, K.H.Y. (Yvette)" userId="9f838d5f-d998-4715-9d28-12f0955e4bda" providerId="ADAL" clId="{9BBF09FE-97DF-4B6D-A595-2610E9F7074C}" dt="2023-11-24T10:48:25.819" v="4"/>
          <pc:sldLayoutMkLst>
            <pc:docMk/>
            <pc:sldMasterMk cId="3146159390" sldId="2147483648"/>
            <pc:sldLayoutMk cId="1979278916" sldId="2147483654"/>
          </pc:sldLayoutMkLst>
        </pc:sldLayoutChg>
        <pc:sldLayoutChg chg="setBg">
          <pc:chgData name="Klerks-van Hoof, K.H.Y. (Yvette)" userId="9f838d5f-d998-4715-9d28-12f0955e4bda" providerId="ADAL" clId="{9BBF09FE-97DF-4B6D-A595-2610E9F7074C}" dt="2023-11-24T10:48:25.819" v="4"/>
          <pc:sldLayoutMkLst>
            <pc:docMk/>
            <pc:sldMasterMk cId="3146159390" sldId="2147483648"/>
            <pc:sldLayoutMk cId="3795583135" sldId="2147483655"/>
          </pc:sldLayoutMkLst>
        </pc:sldLayoutChg>
        <pc:sldLayoutChg chg="setBg">
          <pc:chgData name="Klerks-van Hoof, K.H.Y. (Yvette)" userId="9f838d5f-d998-4715-9d28-12f0955e4bda" providerId="ADAL" clId="{9BBF09FE-97DF-4B6D-A595-2610E9F7074C}" dt="2023-11-24T10:48:25.819" v="4"/>
          <pc:sldLayoutMkLst>
            <pc:docMk/>
            <pc:sldMasterMk cId="3146159390" sldId="2147483648"/>
            <pc:sldLayoutMk cId="1091756472" sldId="2147483656"/>
          </pc:sldLayoutMkLst>
        </pc:sldLayoutChg>
        <pc:sldLayoutChg chg="setBg">
          <pc:chgData name="Klerks-van Hoof, K.H.Y. (Yvette)" userId="9f838d5f-d998-4715-9d28-12f0955e4bda" providerId="ADAL" clId="{9BBF09FE-97DF-4B6D-A595-2610E9F7074C}" dt="2023-11-24T10:48:25.819" v="4"/>
          <pc:sldLayoutMkLst>
            <pc:docMk/>
            <pc:sldMasterMk cId="3146159390" sldId="2147483648"/>
            <pc:sldLayoutMk cId="4106039867" sldId="2147483657"/>
          </pc:sldLayoutMkLst>
        </pc:sldLayoutChg>
        <pc:sldLayoutChg chg="setBg">
          <pc:chgData name="Klerks-van Hoof, K.H.Y. (Yvette)" userId="9f838d5f-d998-4715-9d28-12f0955e4bda" providerId="ADAL" clId="{9BBF09FE-97DF-4B6D-A595-2610E9F7074C}" dt="2023-11-24T10:48:25.819" v="4"/>
          <pc:sldLayoutMkLst>
            <pc:docMk/>
            <pc:sldMasterMk cId="3146159390" sldId="2147483648"/>
            <pc:sldLayoutMk cId="2408119644" sldId="2147483658"/>
          </pc:sldLayoutMkLst>
        </pc:sldLayoutChg>
        <pc:sldLayoutChg chg="setBg">
          <pc:chgData name="Klerks-van Hoof, K.H.Y. (Yvette)" userId="9f838d5f-d998-4715-9d28-12f0955e4bda" providerId="ADAL" clId="{9BBF09FE-97DF-4B6D-A595-2610E9F7074C}" dt="2023-11-24T10:48:25.819" v="4"/>
          <pc:sldLayoutMkLst>
            <pc:docMk/>
            <pc:sldMasterMk cId="3146159390" sldId="2147483648"/>
            <pc:sldLayoutMk cId="1730849491" sldId="2147483659"/>
          </pc:sldLayoutMkLst>
        </pc:sldLayout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9.jpg"/><Relationship Id="rId2" Type="http://schemas.openxmlformats.org/officeDocument/2006/relationships/image" Target="../media/image24.jpg"/><Relationship Id="rId1" Type="http://schemas.openxmlformats.org/officeDocument/2006/relationships/image" Target="../media/image23.jpg"/><Relationship Id="rId6" Type="http://schemas.openxmlformats.org/officeDocument/2006/relationships/image" Target="../media/image10.jpg"/><Relationship Id="rId5" Type="http://schemas.openxmlformats.org/officeDocument/2006/relationships/image" Target="../media/image13.jpg"/><Relationship Id="rId4"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9.jpg"/><Relationship Id="rId2" Type="http://schemas.openxmlformats.org/officeDocument/2006/relationships/image" Target="../media/image24.jpg"/><Relationship Id="rId1" Type="http://schemas.openxmlformats.org/officeDocument/2006/relationships/image" Target="../media/image23.jpg"/><Relationship Id="rId6" Type="http://schemas.openxmlformats.org/officeDocument/2006/relationships/image" Target="../media/image10.jpg"/><Relationship Id="rId5" Type="http://schemas.openxmlformats.org/officeDocument/2006/relationships/image" Target="../media/image13.jpg"/><Relationship Id="rId4"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CDF549-1C62-4EFF-8945-B40656E92AA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nl-NL"/>
        </a:p>
      </dgm:t>
    </dgm:pt>
    <dgm:pt modelId="{82AC660A-23E3-40AA-814A-AFD7E604FE09}">
      <dgm:prSet phldrT="[Tekst]" custT="1"/>
      <dgm:spPr/>
      <dgm:t>
        <a:bodyPr/>
        <a:lstStyle/>
        <a:p>
          <a:r>
            <a:rPr lang="nl-NL" sz="2000" dirty="0">
              <a:latin typeface="Brush Script MT" panose="03060802040406070304" pitchFamily="66" charset="0"/>
              <a:cs typeface="Aldhabi" panose="020F0502020204030204" pitchFamily="2" charset="-78"/>
            </a:rPr>
            <a:t>Old English </a:t>
          </a:r>
          <a:r>
            <a:rPr lang="nl-NL" sz="2000" dirty="0" err="1">
              <a:latin typeface="Brush Script MT" panose="03060802040406070304" pitchFamily="66" charset="0"/>
              <a:cs typeface="Aldhabi" panose="020F0502020204030204" pitchFamily="2" charset="-78"/>
            </a:rPr>
            <a:t>Period</a:t>
          </a:r>
          <a:endParaRPr lang="nl-NL" sz="2000" dirty="0">
            <a:latin typeface="Brush Script MT" panose="03060802040406070304" pitchFamily="66" charset="0"/>
            <a:cs typeface="Aldhabi" panose="020F0502020204030204" pitchFamily="2" charset="-78"/>
          </a:endParaRPr>
        </a:p>
        <a:p>
          <a:r>
            <a:rPr lang="nl-NL" sz="2000" dirty="0"/>
            <a:t>500-1066</a:t>
          </a:r>
        </a:p>
      </dgm:t>
    </dgm:pt>
    <dgm:pt modelId="{1B42810E-2C9B-4C5C-9FFD-DF0ADE4F4201}" type="parTrans" cxnId="{5D583BC1-8AE0-4B7A-AE86-CEBBEA250D9D}">
      <dgm:prSet/>
      <dgm:spPr/>
      <dgm:t>
        <a:bodyPr/>
        <a:lstStyle/>
        <a:p>
          <a:endParaRPr lang="nl-NL"/>
        </a:p>
      </dgm:t>
    </dgm:pt>
    <dgm:pt modelId="{87D74BCD-3A92-4EB4-A498-172DF1D31502}" type="sibTrans" cxnId="{5D583BC1-8AE0-4B7A-AE86-CEBBEA250D9D}">
      <dgm:prSet/>
      <dgm:spPr/>
      <dgm:t>
        <a:bodyPr/>
        <a:lstStyle/>
        <a:p>
          <a:endParaRPr lang="nl-NL"/>
        </a:p>
      </dgm:t>
    </dgm:pt>
    <dgm:pt modelId="{2004E9EB-180E-4F4B-8D71-88F148A2F699}">
      <dgm:prSet phldrT="[Tekst]" custT="1"/>
      <dgm:spPr/>
      <dgm:t>
        <a:bodyPr/>
        <a:lstStyle/>
        <a:p>
          <a:r>
            <a:rPr lang="nl-NL" sz="2000" dirty="0" err="1">
              <a:latin typeface="Blackadder ITC" panose="04020505051007020D02" pitchFamily="82" charset="0"/>
            </a:rPr>
            <a:t>Middle</a:t>
          </a:r>
          <a:r>
            <a:rPr lang="nl-NL" sz="2000" dirty="0">
              <a:latin typeface="Blackadder ITC" panose="04020505051007020D02" pitchFamily="82" charset="0"/>
            </a:rPr>
            <a:t> English </a:t>
          </a:r>
          <a:r>
            <a:rPr lang="nl-NL" sz="2000" dirty="0" err="1">
              <a:latin typeface="Blackadder ITC" panose="04020505051007020D02" pitchFamily="82" charset="0"/>
            </a:rPr>
            <a:t>Period</a:t>
          </a:r>
          <a:endParaRPr lang="nl-NL" sz="2000" dirty="0">
            <a:latin typeface="Blackadder ITC" panose="04020505051007020D02" pitchFamily="82" charset="0"/>
          </a:endParaRPr>
        </a:p>
        <a:p>
          <a:r>
            <a:rPr lang="nl-NL" sz="2000" dirty="0"/>
            <a:t>1066-1500</a:t>
          </a:r>
        </a:p>
      </dgm:t>
    </dgm:pt>
    <dgm:pt modelId="{ADBE80E6-0FE8-4D30-9CD2-1DA4E66CC689}" type="parTrans" cxnId="{E665E0C9-F218-43D2-882B-FF65BE1D602A}">
      <dgm:prSet/>
      <dgm:spPr/>
      <dgm:t>
        <a:bodyPr/>
        <a:lstStyle/>
        <a:p>
          <a:endParaRPr lang="nl-NL"/>
        </a:p>
      </dgm:t>
    </dgm:pt>
    <dgm:pt modelId="{A6268BFA-F942-4178-B80D-9724DAA17F61}" type="sibTrans" cxnId="{E665E0C9-F218-43D2-882B-FF65BE1D602A}">
      <dgm:prSet/>
      <dgm:spPr/>
      <dgm:t>
        <a:bodyPr/>
        <a:lstStyle/>
        <a:p>
          <a:endParaRPr lang="nl-NL"/>
        </a:p>
      </dgm:t>
    </dgm:pt>
    <dgm:pt modelId="{705E54F1-8EDC-4291-A69C-86CB4CDCA8F0}">
      <dgm:prSet phldrT="[Tekst]" custT="1"/>
      <dgm:spPr>
        <a:blipFill rotWithShape="0">
          <a:blip xmlns:r="http://schemas.openxmlformats.org/officeDocument/2006/relationships" r:embed="rId1"/>
          <a:srcRect/>
          <a:stretch>
            <a:fillRect t="-150000" b="-150000"/>
          </a:stretch>
        </a:blipFill>
      </dgm:spPr>
      <dgm:t>
        <a:bodyPr/>
        <a:lstStyle/>
        <a:p>
          <a:r>
            <a:rPr lang="nl-NL" sz="2000" b="1" dirty="0">
              <a:latin typeface="Bradley Hand ITC" panose="03070402050302030203" pitchFamily="66" charset="0"/>
            </a:rPr>
            <a:t>Renaissance</a:t>
          </a:r>
        </a:p>
        <a:p>
          <a:r>
            <a:rPr lang="nl-NL" sz="2000" dirty="0"/>
            <a:t>1500-1660</a:t>
          </a:r>
        </a:p>
      </dgm:t>
    </dgm:pt>
    <dgm:pt modelId="{B4F735F4-91FE-4C6E-9DED-080BC315E0B7}" type="parTrans" cxnId="{03E18616-87A5-4263-82E0-21F266568729}">
      <dgm:prSet/>
      <dgm:spPr/>
      <dgm:t>
        <a:bodyPr/>
        <a:lstStyle/>
        <a:p>
          <a:endParaRPr lang="nl-NL"/>
        </a:p>
      </dgm:t>
    </dgm:pt>
    <dgm:pt modelId="{8FC62DE8-8E9A-4E73-B3D0-E018233D8569}" type="sibTrans" cxnId="{03E18616-87A5-4263-82E0-21F266568729}">
      <dgm:prSet/>
      <dgm:spPr/>
      <dgm:t>
        <a:bodyPr/>
        <a:lstStyle/>
        <a:p>
          <a:endParaRPr lang="nl-NL"/>
        </a:p>
      </dgm:t>
    </dgm:pt>
    <dgm:pt modelId="{DB7DC724-0DF7-49B2-97A1-84A4021BA37D}">
      <dgm:prSet phldrT="[Tekst]" custT="1"/>
      <dgm:spPr/>
      <dgm:t>
        <a:bodyPr/>
        <a:lstStyle/>
        <a:p>
          <a:r>
            <a:rPr lang="nl-NL" sz="2000" dirty="0">
              <a:latin typeface="Fairwater Script" panose="02000507000000020003" pitchFamily="2" charset="0"/>
            </a:rPr>
            <a:t>The </a:t>
          </a:r>
          <a:r>
            <a:rPr lang="nl-NL" sz="2000" dirty="0" err="1">
              <a:latin typeface="Fairwater Script" panose="02000507000000020003" pitchFamily="2" charset="0"/>
            </a:rPr>
            <a:t>Regency</a:t>
          </a:r>
          <a:endParaRPr lang="nl-NL" sz="2000" dirty="0">
            <a:latin typeface="Fairwater Script" panose="02000507000000020003" pitchFamily="2" charset="0"/>
          </a:endParaRPr>
        </a:p>
        <a:p>
          <a:r>
            <a:rPr lang="nl-NL" sz="2000" dirty="0"/>
            <a:t>1811-1820</a:t>
          </a:r>
        </a:p>
      </dgm:t>
    </dgm:pt>
    <dgm:pt modelId="{DCB2A6CA-221C-466E-B241-7BE2C3382D2B}" type="parTrans" cxnId="{7499801F-B967-4C05-B4D2-8E07F179DADF}">
      <dgm:prSet/>
      <dgm:spPr/>
      <dgm:t>
        <a:bodyPr/>
        <a:lstStyle/>
        <a:p>
          <a:endParaRPr lang="nl-NL"/>
        </a:p>
      </dgm:t>
    </dgm:pt>
    <dgm:pt modelId="{26AA5B5C-F39D-4E69-8097-CB4D2ACBD7BE}" type="sibTrans" cxnId="{7499801F-B967-4C05-B4D2-8E07F179DADF}">
      <dgm:prSet/>
      <dgm:spPr/>
      <dgm:t>
        <a:bodyPr/>
        <a:lstStyle/>
        <a:p>
          <a:endParaRPr lang="nl-NL"/>
        </a:p>
      </dgm:t>
    </dgm:pt>
    <dgm:pt modelId="{FA415B20-84E1-41DE-BBA5-36F6786D91FA}">
      <dgm:prSet phldrT="[Tekst]" custT="1"/>
      <dgm:spPr>
        <a:solidFill>
          <a:schemeClr val="accent2">
            <a:lumMod val="75000"/>
          </a:schemeClr>
        </a:solidFill>
      </dgm:spPr>
      <dgm:t>
        <a:bodyPr/>
        <a:lstStyle/>
        <a:p>
          <a:r>
            <a:rPr lang="nl-NL" sz="2000" b="1" dirty="0" err="1">
              <a:latin typeface="Colonna MT" panose="04020805060202030203" pitchFamily="82" charset="0"/>
            </a:rPr>
            <a:t>Romantic</a:t>
          </a:r>
          <a:r>
            <a:rPr lang="nl-NL" sz="2000" b="1" dirty="0">
              <a:latin typeface="Colonna MT" panose="04020805060202030203" pitchFamily="82" charset="0"/>
            </a:rPr>
            <a:t> </a:t>
          </a:r>
          <a:r>
            <a:rPr lang="nl-NL" sz="2000" b="1" dirty="0" err="1">
              <a:latin typeface="Colonna MT" panose="04020805060202030203" pitchFamily="82" charset="0"/>
            </a:rPr>
            <a:t>Period</a:t>
          </a:r>
          <a:endParaRPr lang="nl-NL" sz="2000" b="1" dirty="0">
            <a:latin typeface="Colonna MT" panose="04020805060202030203" pitchFamily="82" charset="0"/>
          </a:endParaRPr>
        </a:p>
        <a:p>
          <a:r>
            <a:rPr lang="nl-NL" sz="2000" dirty="0"/>
            <a:t>1798-1870</a:t>
          </a:r>
        </a:p>
      </dgm:t>
    </dgm:pt>
    <dgm:pt modelId="{6B27CD26-D604-4EA2-BA8D-84CFC7B92401}" type="parTrans" cxnId="{0ACA10CB-87F1-4A1F-A478-3DED3E850FEF}">
      <dgm:prSet/>
      <dgm:spPr/>
      <dgm:t>
        <a:bodyPr/>
        <a:lstStyle/>
        <a:p>
          <a:endParaRPr lang="nl-NL"/>
        </a:p>
      </dgm:t>
    </dgm:pt>
    <dgm:pt modelId="{3A3A4B2A-8831-4E59-970C-A2BE21FB989E}" type="sibTrans" cxnId="{0ACA10CB-87F1-4A1F-A478-3DED3E850FEF}">
      <dgm:prSet/>
      <dgm:spPr/>
      <dgm:t>
        <a:bodyPr/>
        <a:lstStyle/>
        <a:p>
          <a:endParaRPr lang="nl-NL"/>
        </a:p>
      </dgm:t>
    </dgm:pt>
    <dgm:pt modelId="{D3CFABA5-C131-4CAA-9396-EF197E7D0309}">
      <dgm:prSet phldrT="[Tekst]" custT="1"/>
      <dgm:spPr/>
      <dgm:t>
        <a:bodyPr/>
        <a:lstStyle/>
        <a:p>
          <a:r>
            <a:rPr lang="nl-NL" sz="2000" b="1" dirty="0">
              <a:latin typeface="Aptos" panose="020B0004020202020204" pitchFamily="34" charset="0"/>
            </a:rPr>
            <a:t>Age of </a:t>
          </a:r>
          <a:r>
            <a:rPr lang="nl-NL" sz="2000" b="1" dirty="0" err="1">
              <a:latin typeface="Aptos" panose="020B0004020202020204" pitchFamily="34" charset="0"/>
            </a:rPr>
            <a:t>Reason</a:t>
          </a:r>
          <a:r>
            <a:rPr lang="nl-NL" sz="2000" b="1" dirty="0">
              <a:latin typeface="Aptos" panose="020B0004020202020204" pitchFamily="34" charset="0"/>
            </a:rPr>
            <a:t> -</a:t>
          </a:r>
        </a:p>
        <a:p>
          <a:r>
            <a:rPr lang="nl-NL" sz="2000" b="1" dirty="0" err="1">
              <a:latin typeface="Aptos" panose="020B0004020202020204" pitchFamily="34" charset="0"/>
            </a:rPr>
            <a:t>Enlightenment</a:t>
          </a:r>
          <a:endParaRPr lang="nl-NL" sz="2000" b="1" dirty="0">
            <a:latin typeface="Aptos" panose="020B0004020202020204" pitchFamily="34" charset="0"/>
          </a:endParaRPr>
        </a:p>
        <a:p>
          <a:r>
            <a:rPr lang="nl-NL" sz="2000" dirty="0"/>
            <a:t>1660-1800</a:t>
          </a:r>
        </a:p>
      </dgm:t>
    </dgm:pt>
    <dgm:pt modelId="{92B552EE-8567-4712-99DD-35C2C589B988}" type="parTrans" cxnId="{9F0E4AB1-06C5-497D-9CDA-B7CFBC98001C}">
      <dgm:prSet/>
      <dgm:spPr/>
      <dgm:t>
        <a:bodyPr/>
        <a:lstStyle/>
        <a:p>
          <a:endParaRPr lang="nl-NL"/>
        </a:p>
      </dgm:t>
    </dgm:pt>
    <dgm:pt modelId="{99F43C12-2C2A-4AC2-98AA-1F1F0B3AB228}" type="sibTrans" cxnId="{9F0E4AB1-06C5-497D-9CDA-B7CFBC98001C}">
      <dgm:prSet/>
      <dgm:spPr/>
      <dgm:t>
        <a:bodyPr/>
        <a:lstStyle/>
        <a:p>
          <a:endParaRPr lang="nl-NL"/>
        </a:p>
      </dgm:t>
    </dgm:pt>
    <dgm:pt modelId="{86CF2D62-414D-452D-AB8D-A15849D6EF42}">
      <dgm:prSet phldrT="[Tekst]" custT="1"/>
      <dgm:spPr>
        <a:solidFill>
          <a:schemeClr val="accent2">
            <a:lumMod val="75000"/>
          </a:schemeClr>
        </a:solidFill>
      </dgm:spPr>
      <dgm:t>
        <a:bodyPr/>
        <a:lstStyle/>
        <a:p>
          <a:r>
            <a:rPr lang="nl-NL" sz="2000" dirty="0" err="1">
              <a:latin typeface="Baguet Script" panose="00000500000000000000" pitchFamily="2" charset="0"/>
            </a:rPr>
            <a:t>Victorian</a:t>
          </a:r>
          <a:r>
            <a:rPr lang="nl-NL" sz="2000" dirty="0">
              <a:latin typeface="Baguet Script" panose="00000500000000000000" pitchFamily="2" charset="0"/>
            </a:rPr>
            <a:t> </a:t>
          </a:r>
          <a:r>
            <a:rPr lang="nl-NL" sz="2000" dirty="0" err="1">
              <a:latin typeface="Baguet Script" panose="00000500000000000000" pitchFamily="2" charset="0"/>
            </a:rPr>
            <a:t>Period</a:t>
          </a:r>
          <a:r>
            <a:rPr lang="nl-NL" sz="2000" dirty="0">
              <a:latin typeface="Baguet Script" panose="00000500000000000000" pitchFamily="2" charset="0"/>
            </a:rPr>
            <a:t> </a:t>
          </a:r>
        </a:p>
        <a:p>
          <a:r>
            <a:rPr lang="nl-NL" sz="2000" dirty="0"/>
            <a:t>1830-1900</a:t>
          </a:r>
        </a:p>
      </dgm:t>
    </dgm:pt>
    <dgm:pt modelId="{8B3A7E44-30F3-435C-B7BD-16E611CB755E}" type="parTrans" cxnId="{ABB80DFD-FA9C-4F75-B855-66B786F87C03}">
      <dgm:prSet/>
      <dgm:spPr/>
      <dgm:t>
        <a:bodyPr/>
        <a:lstStyle/>
        <a:p>
          <a:endParaRPr lang="nl-NL"/>
        </a:p>
      </dgm:t>
    </dgm:pt>
    <dgm:pt modelId="{E5E7FA6C-E4F9-46FB-9565-C2F97F144EF2}" type="sibTrans" cxnId="{ABB80DFD-FA9C-4F75-B855-66B786F87C03}">
      <dgm:prSet/>
      <dgm:spPr/>
      <dgm:t>
        <a:bodyPr/>
        <a:lstStyle/>
        <a:p>
          <a:endParaRPr lang="nl-NL"/>
        </a:p>
      </dgm:t>
    </dgm:pt>
    <dgm:pt modelId="{83DB37F3-CA84-4D7F-836A-52AFCAE78E29}" type="pres">
      <dgm:prSet presAssocID="{71CDF549-1C62-4EFF-8945-B40656E92AA0}" presName="diagram" presStyleCnt="0">
        <dgm:presLayoutVars>
          <dgm:dir/>
          <dgm:resizeHandles val="exact"/>
        </dgm:presLayoutVars>
      </dgm:prSet>
      <dgm:spPr/>
    </dgm:pt>
    <dgm:pt modelId="{BE489BA7-A35A-48A5-AF5A-1810726CE316}" type="pres">
      <dgm:prSet presAssocID="{82AC660A-23E3-40AA-814A-AFD7E604FE09}" presName="node" presStyleLbl="node1" presStyleIdx="0" presStyleCnt="7">
        <dgm:presLayoutVars>
          <dgm:bulletEnabled val="1"/>
        </dgm:presLayoutVars>
      </dgm:prSet>
      <dgm:spPr/>
    </dgm:pt>
    <dgm:pt modelId="{2F6F522F-79BB-4314-BD5E-CDAE24D6ABE3}" type="pres">
      <dgm:prSet presAssocID="{87D74BCD-3A92-4EB4-A498-172DF1D31502}" presName="sibTrans" presStyleCnt="0"/>
      <dgm:spPr/>
    </dgm:pt>
    <dgm:pt modelId="{3FAC2EDE-C037-436E-A87B-6EE4D610ECCC}" type="pres">
      <dgm:prSet presAssocID="{2004E9EB-180E-4F4B-8D71-88F148A2F699}" presName="node" presStyleLbl="node1" presStyleIdx="1" presStyleCnt="7" custLinFactY="15667" custLinFactNeighborX="-53302" custLinFactNeighborY="100000">
        <dgm:presLayoutVars>
          <dgm:bulletEnabled val="1"/>
        </dgm:presLayoutVars>
      </dgm:prSet>
      <dgm:spPr/>
    </dgm:pt>
    <dgm:pt modelId="{BEB71498-BAB0-4C0B-AFCD-F038BC6272B7}" type="pres">
      <dgm:prSet presAssocID="{A6268BFA-F942-4178-B80D-9724DAA17F61}" presName="sibTrans" presStyleCnt="0"/>
      <dgm:spPr/>
    </dgm:pt>
    <dgm:pt modelId="{E6E39ADF-4554-41B5-87E1-F6F25E85CEA1}" type="pres">
      <dgm:prSet presAssocID="{705E54F1-8EDC-4291-A69C-86CB4CDCA8F0}" presName="node" presStyleLbl="node1" presStyleIdx="2" presStyleCnt="7" custLinFactX="-5471" custLinFactNeighborX="-100000" custLinFactNeighborY="1875">
        <dgm:presLayoutVars>
          <dgm:bulletEnabled val="1"/>
        </dgm:presLayoutVars>
      </dgm:prSet>
      <dgm:spPr/>
    </dgm:pt>
    <dgm:pt modelId="{87A8065D-578A-4BC4-93C1-A900E61F5AD1}" type="pres">
      <dgm:prSet presAssocID="{8FC62DE8-8E9A-4E73-B3D0-E018233D8569}" presName="sibTrans" presStyleCnt="0"/>
      <dgm:spPr/>
    </dgm:pt>
    <dgm:pt modelId="{649D89E5-CB15-43CB-BC0C-32346302DC43}" type="pres">
      <dgm:prSet presAssocID="{DB7DC724-0DF7-49B2-97A1-84A4021BA37D}" presName="node" presStyleLbl="node1" presStyleIdx="3" presStyleCnt="7" custLinFactY="15667" custLinFactNeighborX="-49128" custLinFactNeighborY="100000">
        <dgm:presLayoutVars>
          <dgm:bulletEnabled val="1"/>
        </dgm:presLayoutVars>
      </dgm:prSet>
      <dgm:spPr/>
    </dgm:pt>
    <dgm:pt modelId="{BC4E5B2E-4BDD-43D8-824E-D26C8C243283}" type="pres">
      <dgm:prSet presAssocID="{26AA5B5C-F39D-4E69-8097-CB4D2ACBD7BE}" presName="sibTrans" presStyleCnt="0"/>
      <dgm:spPr/>
    </dgm:pt>
    <dgm:pt modelId="{871195B3-AE0D-4802-925F-D06D115B38BF}" type="pres">
      <dgm:prSet presAssocID="{FA415B20-84E1-41DE-BBA5-36F6786D91FA}" presName="node" presStyleLbl="node1" presStyleIdx="4" presStyleCnt="7" custLinFactX="68384" custLinFactY="-15631" custLinFactNeighborX="100000" custLinFactNeighborY="-100000">
        <dgm:presLayoutVars>
          <dgm:bulletEnabled val="1"/>
        </dgm:presLayoutVars>
      </dgm:prSet>
      <dgm:spPr/>
    </dgm:pt>
    <dgm:pt modelId="{AF67786E-6B96-4E62-AF52-42236D3D400B}" type="pres">
      <dgm:prSet presAssocID="{3A3A4B2A-8831-4E59-970C-A2BE21FB989E}" presName="sibTrans" presStyleCnt="0"/>
      <dgm:spPr/>
    </dgm:pt>
    <dgm:pt modelId="{1ED4C1C5-6D37-4EB8-81BC-5706F8CDCA6C}" type="pres">
      <dgm:prSet presAssocID="{D3CFABA5-C131-4CAA-9396-EF197E7D0309}" presName="node" presStyleLbl="node1" presStyleIdx="5" presStyleCnt="7" custLinFactNeighborX="8154" custLinFactNeighborY="-1000">
        <dgm:presLayoutVars>
          <dgm:bulletEnabled val="1"/>
        </dgm:presLayoutVars>
      </dgm:prSet>
      <dgm:spPr/>
    </dgm:pt>
    <dgm:pt modelId="{208D5BE8-62B0-4C52-9EC5-1007FE308C0D}" type="pres">
      <dgm:prSet presAssocID="{99F43C12-2C2A-4AC2-98AA-1F1F0B3AB228}" presName="sibTrans" presStyleCnt="0"/>
      <dgm:spPr/>
    </dgm:pt>
    <dgm:pt modelId="{3C366FFE-522D-493F-A3E3-B328EDEB52E9}" type="pres">
      <dgm:prSet presAssocID="{86CF2D62-414D-452D-AB8D-A15849D6EF42}" presName="node" presStyleLbl="node1" presStyleIdx="6" presStyleCnt="7" custLinFactY="-16029" custLinFactNeighborX="36613" custLinFactNeighborY="-100000">
        <dgm:presLayoutVars>
          <dgm:bulletEnabled val="1"/>
        </dgm:presLayoutVars>
      </dgm:prSet>
      <dgm:spPr/>
    </dgm:pt>
  </dgm:ptLst>
  <dgm:cxnLst>
    <dgm:cxn modelId="{03E18616-87A5-4263-82E0-21F266568729}" srcId="{71CDF549-1C62-4EFF-8945-B40656E92AA0}" destId="{705E54F1-8EDC-4291-A69C-86CB4CDCA8F0}" srcOrd="2" destOrd="0" parTransId="{B4F735F4-91FE-4C6E-9DED-080BC315E0B7}" sibTransId="{8FC62DE8-8E9A-4E73-B3D0-E018233D8569}"/>
    <dgm:cxn modelId="{7499801F-B967-4C05-B4D2-8E07F179DADF}" srcId="{71CDF549-1C62-4EFF-8945-B40656E92AA0}" destId="{DB7DC724-0DF7-49B2-97A1-84A4021BA37D}" srcOrd="3" destOrd="0" parTransId="{DCB2A6CA-221C-466E-B241-7BE2C3382D2B}" sibTransId="{26AA5B5C-F39D-4E69-8097-CB4D2ACBD7BE}"/>
    <dgm:cxn modelId="{B1B4F429-9274-4A9B-B247-03D3DD56982A}" type="presOf" srcId="{DB7DC724-0DF7-49B2-97A1-84A4021BA37D}" destId="{649D89E5-CB15-43CB-BC0C-32346302DC43}" srcOrd="0" destOrd="0" presId="urn:microsoft.com/office/officeart/2005/8/layout/default"/>
    <dgm:cxn modelId="{94328F5C-E4AD-4D3D-9DFC-F7E7D77E6EBE}" type="presOf" srcId="{705E54F1-8EDC-4291-A69C-86CB4CDCA8F0}" destId="{E6E39ADF-4554-41B5-87E1-F6F25E85CEA1}" srcOrd="0" destOrd="0" presId="urn:microsoft.com/office/officeart/2005/8/layout/default"/>
    <dgm:cxn modelId="{CD137346-E657-4124-A42C-807974DA2D7F}" type="presOf" srcId="{71CDF549-1C62-4EFF-8945-B40656E92AA0}" destId="{83DB37F3-CA84-4D7F-836A-52AFCAE78E29}" srcOrd="0" destOrd="0" presId="urn:microsoft.com/office/officeart/2005/8/layout/default"/>
    <dgm:cxn modelId="{5D619A54-0948-49FA-B637-8777D0E9BDAE}" type="presOf" srcId="{82AC660A-23E3-40AA-814A-AFD7E604FE09}" destId="{BE489BA7-A35A-48A5-AF5A-1810726CE316}" srcOrd="0" destOrd="0" presId="urn:microsoft.com/office/officeart/2005/8/layout/default"/>
    <dgm:cxn modelId="{2B50FF89-7E07-423F-8FE8-7FFA746F815E}" type="presOf" srcId="{86CF2D62-414D-452D-AB8D-A15849D6EF42}" destId="{3C366FFE-522D-493F-A3E3-B328EDEB52E9}" srcOrd="0" destOrd="0" presId="urn:microsoft.com/office/officeart/2005/8/layout/default"/>
    <dgm:cxn modelId="{3926F8A9-EE8E-4F4D-93A5-C3F042FDB588}" type="presOf" srcId="{FA415B20-84E1-41DE-BBA5-36F6786D91FA}" destId="{871195B3-AE0D-4802-925F-D06D115B38BF}" srcOrd="0" destOrd="0" presId="urn:microsoft.com/office/officeart/2005/8/layout/default"/>
    <dgm:cxn modelId="{9F0E4AB1-06C5-497D-9CDA-B7CFBC98001C}" srcId="{71CDF549-1C62-4EFF-8945-B40656E92AA0}" destId="{D3CFABA5-C131-4CAA-9396-EF197E7D0309}" srcOrd="5" destOrd="0" parTransId="{92B552EE-8567-4712-99DD-35C2C589B988}" sibTransId="{99F43C12-2C2A-4AC2-98AA-1F1F0B3AB228}"/>
    <dgm:cxn modelId="{EC86E5B9-90E0-4B9E-9319-B8F936454015}" type="presOf" srcId="{D3CFABA5-C131-4CAA-9396-EF197E7D0309}" destId="{1ED4C1C5-6D37-4EB8-81BC-5706F8CDCA6C}" srcOrd="0" destOrd="0" presId="urn:microsoft.com/office/officeart/2005/8/layout/default"/>
    <dgm:cxn modelId="{5D583BC1-8AE0-4B7A-AE86-CEBBEA250D9D}" srcId="{71CDF549-1C62-4EFF-8945-B40656E92AA0}" destId="{82AC660A-23E3-40AA-814A-AFD7E604FE09}" srcOrd="0" destOrd="0" parTransId="{1B42810E-2C9B-4C5C-9FFD-DF0ADE4F4201}" sibTransId="{87D74BCD-3A92-4EB4-A498-172DF1D31502}"/>
    <dgm:cxn modelId="{E665E0C9-F218-43D2-882B-FF65BE1D602A}" srcId="{71CDF549-1C62-4EFF-8945-B40656E92AA0}" destId="{2004E9EB-180E-4F4B-8D71-88F148A2F699}" srcOrd="1" destOrd="0" parTransId="{ADBE80E6-0FE8-4D30-9CD2-1DA4E66CC689}" sibTransId="{A6268BFA-F942-4178-B80D-9724DAA17F61}"/>
    <dgm:cxn modelId="{0ACA10CB-87F1-4A1F-A478-3DED3E850FEF}" srcId="{71CDF549-1C62-4EFF-8945-B40656E92AA0}" destId="{FA415B20-84E1-41DE-BBA5-36F6786D91FA}" srcOrd="4" destOrd="0" parTransId="{6B27CD26-D604-4EA2-BA8D-84CFC7B92401}" sibTransId="{3A3A4B2A-8831-4E59-970C-A2BE21FB989E}"/>
    <dgm:cxn modelId="{82DF62CF-A23F-4C01-A828-1AB3E8A876DA}" type="presOf" srcId="{2004E9EB-180E-4F4B-8D71-88F148A2F699}" destId="{3FAC2EDE-C037-436E-A87B-6EE4D610ECCC}" srcOrd="0" destOrd="0" presId="urn:microsoft.com/office/officeart/2005/8/layout/default"/>
    <dgm:cxn modelId="{ABB80DFD-FA9C-4F75-B855-66B786F87C03}" srcId="{71CDF549-1C62-4EFF-8945-B40656E92AA0}" destId="{86CF2D62-414D-452D-AB8D-A15849D6EF42}" srcOrd="6" destOrd="0" parTransId="{8B3A7E44-30F3-435C-B7BD-16E611CB755E}" sibTransId="{E5E7FA6C-E4F9-46FB-9565-C2F97F144EF2}"/>
    <dgm:cxn modelId="{F53955DC-E481-4AB0-A9FE-E36B7903CF29}" type="presParOf" srcId="{83DB37F3-CA84-4D7F-836A-52AFCAE78E29}" destId="{BE489BA7-A35A-48A5-AF5A-1810726CE316}" srcOrd="0" destOrd="0" presId="urn:microsoft.com/office/officeart/2005/8/layout/default"/>
    <dgm:cxn modelId="{AF270568-CED6-4EBF-9396-DF8890CCF8A9}" type="presParOf" srcId="{83DB37F3-CA84-4D7F-836A-52AFCAE78E29}" destId="{2F6F522F-79BB-4314-BD5E-CDAE24D6ABE3}" srcOrd="1" destOrd="0" presId="urn:microsoft.com/office/officeart/2005/8/layout/default"/>
    <dgm:cxn modelId="{BF4D7D6C-BFA0-4FC9-9A36-493DE18EC421}" type="presParOf" srcId="{83DB37F3-CA84-4D7F-836A-52AFCAE78E29}" destId="{3FAC2EDE-C037-436E-A87B-6EE4D610ECCC}" srcOrd="2" destOrd="0" presId="urn:microsoft.com/office/officeart/2005/8/layout/default"/>
    <dgm:cxn modelId="{FAE38D44-1C9A-473C-AC9C-ADEF5227B7DA}" type="presParOf" srcId="{83DB37F3-CA84-4D7F-836A-52AFCAE78E29}" destId="{BEB71498-BAB0-4C0B-AFCD-F038BC6272B7}" srcOrd="3" destOrd="0" presId="urn:microsoft.com/office/officeart/2005/8/layout/default"/>
    <dgm:cxn modelId="{9252095B-FE28-490E-B795-53C6D7BF3B21}" type="presParOf" srcId="{83DB37F3-CA84-4D7F-836A-52AFCAE78E29}" destId="{E6E39ADF-4554-41B5-87E1-F6F25E85CEA1}" srcOrd="4" destOrd="0" presId="urn:microsoft.com/office/officeart/2005/8/layout/default"/>
    <dgm:cxn modelId="{3F890749-3D5E-40B8-AC14-F361F49F22BC}" type="presParOf" srcId="{83DB37F3-CA84-4D7F-836A-52AFCAE78E29}" destId="{87A8065D-578A-4BC4-93C1-A900E61F5AD1}" srcOrd="5" destOrd="0" presId="urn:microsoft.com/office/officeart/2005/8/layout/default"/>
    <dgm:cxn modelId="{CEFAA911-5D2E-47FA-BFB8-DFF8D36F1DCC}" type="presParOf" srcId="{83DB37F3-CA84-4D7F-836A-52AFCAE78E29}" destId="{649D89E5-CB15-43CB-BC0C-32346302DC43}" srcOrd="6" destOrd="0" presId="urn:microsoft.com/office/officeart/2005/8/layout/default"/>
    <dgm:cxn modelId="{C189E912-F4EB-424C-9BCE-ADA4724A7688}" type="presParOf" srcId="{83DB37F3-CA84-4D7F-836A-52AFCAE78E29}" destId="{BC4E5B2E-4BDD-43D8-824E-D26C8C243283}" srcOrd="7" destOrd="0" presId="urn:microsoft.com/office/officeart/2005/8/layout/default"/>
    <dgm:cxn modelId="{BFF46E27-B86F-42F5-9FAC-13C9490BA367}" type="presParOf" srcId="{83DB37F3-CA84-4D7F-836A-52AFCAE78E29}" destId="{871195B3-AE0D-4802-925F-D06D115B38BF}" srcOrd="8" destOrd="0" presId="urn:microsoft.com/office/officeart/2005/8/layout/default"/>
    <dgm:cxn modelId="{5A9D0860-E988-405C-971D-C60E52A6E5E6}" type="presParOf" srcId="{83DB37F3-CA84-4D7F-836A-52AFCAE78E29}" destId="{AF67786E-6B96-4E62-AF52-42236D3D400B}" srcOrd="9" destOrd="0" presId="urn:microsoft.com/office/officeart/2005/8/layout/default"/>
    <dgm:cxn modelId="{9EFA4507-843A-441F-878D-7A59E4B3104F}" type="presParOf" srcId="{83DB37F3-CA84-4D7F-836A-52AFCAE78E29}" destId="{1ED4C1C5-6D37-4EB8-81BC-5706F8CDCA6C}" srcOrd="10" destOrd="0" presId="urn:microsoft.com/office/officeart/2005/8/layout/default"/>
    <dgm:cxn modelId="{B3EDBE3B-294C-4CEB-AA50-99A497AC951F}" type="presParOf" srcId="{83DB37F3-CA84-4D7F-836A-52AFCAE78E29}" destId="{208D5BE8-62B0-4C52-9EC5-1007FE308C0D}" srcOrd="11" destOrd="0" presId="urn:microsoft.com/office/officeart/2005/8/layout/default"/>
    <dgm:cxn modelId="{5D96DBF5-3B26-4A16-9CB2-A6DA1A6014A1}" type="presParOf" srcId="{83DB37F3-CA84-4D7F-836A-52AFCAE78E29}" destId="{3C366FFE-522D-493F-A3E3-B328EDEB52E9}" srcOrd="12" destOrd="0" presId="urn:microsoft.com/office/officeart/2005/8/layout/default"/>
  </dgm:cxnLst>
  <dgm:bg>
    <a:gradFill>
      <a:gsLst>
        <a:gs pos="0">
          <a:schemeClr val="accent2">
            <a:hueOff val="-1455363"/>
            <a:satOff val="-83928"/>
            <a:lumOff val="8628"/>
            <a:tint val="66000"/>
            <a:satMod val="160000"/>
          </a:schemeClr>
        </a:gs>
        <a:gs pos="50000">
          <a:schemeClr val="accent2">
            <a:hueOff val="-1455363"/>
            <a:satOff val="-83928"/>
            <a:lumOff val="8628"/>
            <a:tint val="44500"/>
            <a:satMod val="160000"/>
          </a:schemeClr>
        </a:gs>
        <a:gs pos="100000">
          <a:schemeClr val="accent2">
            <a:hueOff val="-1455363"/>
            <a:satOff val="-83928"/>
            <a:lumOff val="8628"/>
            <a:tint val="23500"/>
            <a:satMod val="160000"/>
          </a:schemeClr>
        </a:gs>
      </a:gsLst>
      <a:lin ang="1080000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CDF549-1C62-4EFF-8945-B40656E92AA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nl-NL"/>
        </a:p>
      </dgm:t>
    </dgm:pt>
    <dgm:pt modelId="{82AC660A-23E3-40AA-814A-AFD7E604FE09}">
      <dgm:prSet phldrT="[Tekst]" custT="1"/>
      <dgm:spPr>
        <a:blipFill rotWithShape="0">
          <a:blip xmlns:r="http://schemas.openxmlformats.org/officeDocument/2006/relationships" r:embed="rId1"/>
          <a:stretch>
            <a:fillRect/>
          </a:stretch>
        </a:blipFill>
      </dgm:spPr>
      <dgm:t>
        <a:bodyPr/>
        <a:lstStyle/>
        <a:p>
          <a:r>
            <a:rPr lang="nl-NL" sz="2400" b="1" dirty="0">
              <a:latin typeface="+mn-lt"/>
              <a:cs typeface="Aldhabi" panose="020F0502020204030204" pitchFamily="2" charset="-78"/>
            </a:rPr>
            <a:t>Old English </a:t>
          </a:r>
          <a:r>
            <a:rPr lang="nl-NL" sz="2400" b="1" dirty="0" err="1">
              <a:latin typeface="+mn-lt"/>
              <a:cs typeface="Aldhabi" panose="020F0502020204030204" pitchFamily="2" charset="-78"/>
            </a:rPr>
            <a:t>Period</a:t>
          </a:r>
          <a:endParaRPr lang="nl-NL" sz="2400" b="1" dirty="0">
            <a:latin typeface="+mn-lt"/>
            <a:cs typeface="Aldhabi" panose="020F0502020204030204" pitchFamily="2" charset="-78"/>
          </a:endParaRPr>
        </a:p>
        <a:p>
          <a:r>
            <a:rPr lang="nl-NL" sz="2400" b="1" dirty="0">
              <a:latin typeface="+mn-lt"/>
            </a:rPr>
            <a:t>500-1066</a:t>
          </a:r>
        </a:p>
      </dgm:t>
    </dgm:pt>
    <dgm:pt modelId="{1B42810E-2C9B-4C5C-9FFD-DF0ADE4F4201}" type="parTrans" cxnId="{5D583BC1-8AE0-4B7A-AE86-CEBBEA250D9D}">
      <dgm:prSet/>
      <dgm:spPr/>
      <dgm:t>
        <a:bodyPr/>
        <a:lstStyle/>
        <a:p>
          <a:endParaRPr lang="nl-NL"/>
        </a:p>
      </dgm:t>
    </dgm:pt>
    <dgm:pt modelId="{87D74BCD-3A92-4EB4-A498-172DF1D31502}" type="sibTrans" cxnId="{5D583BC1-8AE0-4B7A-AE86-CEBBEA250D9D}">
      <dgm:prSet/>
      <dgm:spPr/>
      <dgm:t>
        <a:bodyPr/>
        <a:lstStyle/>
        <a:p>
          <a:endParaRPr lang="nl-NL"/>
        </a:p>
      </dgm:t>
    </dgm:pt>
    <dgm:pt modelId="{2004E9EB-180E-4F4B-8D71-88F148A2F699}">
      <dgm:prSet phldrT="[Tekst]" custT="1"/>
      <dgm:spPr>
        <a:blipFill rotWithShape="0">
          <a:blip xmlns:r="http://schemas.openxmlformats.org/officeDocument/2006/relationships" r:embed="rId2"/>
          <a:stretch>
            <a:fillRect/>
          </a:stretch>
        </a:blipFill>
      </dgm:spPr>
      <dgm:t>
        <a:bodyPr/>
        <a:lstStyle/>
        <a:p>
          <a:r>
            <a:rPr lang="nl-NL" sz="2400" b="1" dirty="0" err="1">
              <a:latin typeface="+mn-lt"/>
            </a:rPr>
            <a:t>Middle</a:t>
          </a:r>
          <a:r>
            <a:rPr lang="nl-NL" sz="2400" b="1" dirty="0">
              <a:latin typeface="+mn-lt"/>
            </a:rPr>
            <a:t> English </a:t>
          </a:r>
          <a:r>
            <a:rPr lang="nl-NL" sz="2400" b="1" dirty="0" err="1">
              <a:latin typeface="+mn-lt"/>
            </a:rPr>
            <a:t>Period</a:t>
          </a:r>
          <a:endParaRPr lang="nl-NL" sz="2400" b="1" dirty="0">
            <a:latin typeface="+mn-lt"/>
          </a:endParaRPr>
        </a:p>
        <a:p>
          <a:r>
            <a:rPr lang="nl-NL" sz="2400" b="1" dirty="0">
              <a:latin typeface="+mn-lt"/>
            </a:rPr>
            <a:t>1066-1500</a:t>
          </a:r>
        </a:p>
      </dgm:t>
    </dgm:pt>
    <dgm:pt modelId="{ADBE80E6-0FE8-4D30-9CD2-1DA4E66CC689}" type="parTrans" cxnId="{E665E0C9-F218-43D2-882B-FF65BE1D602A}">
      <dgm:prSet/>
      <dgm:spPr/>
      <dgm:t>
        <a:bodyPr/>
        <a:lstStyle/>
        <a:p>
          <a:endParaRPr lang="nl-NL"/>
        </a:p>
      </dgm:t>
    </dgm:pt>
    <dgm:pt modelId="{A6268BFA-F942-4178-B80D-9724DAA17F61}" type="sibTrans" cxnId="{E665E0C9-F218-43D2-882B-FF65BE1D602A}">
      <dgm:prSet/>
      <dgm:spPr/>
      <dgm:t>
        <a:bodyPr/>
        <a:lstStyle/>
        <a:p>
          <a:endParaRPr lang="nl-NL"/>
        </a:p>
      </dgm:t>
    </dgm:pt>
    <dgm:pt modelId="{705E54F1-8EDC-4291-A69C-86CB4CDCA8F0}">
      <dgm:prSet phldrT="[Tekst]" custT="1"/>
      <dgm:spPr>
        <a:blipFill rotWithShape="0">
          <a:blip xmlns:r="http://schemas.openxmlformats.org/officeDocument/2006/relationships" r:embed="rId3"/>
          <a:srcRect/>
          <a:stretch>
            <a:fillRect t="-150000" b="-150000"/>
          </a:stretch>
        </a:blipFill>
      </dgm:spPr>
      <dgm:t>
        <a:bodyPr/>
        <a:lstStyle/>
        <a:p>
          <a:r>
            <a:rPr lang="nl-NL" sz="2400" b="1" dirty="0">
              <a:solidFill>
                <a:schemeClr val="tx1"/>
              </a:solidFill>
              <a:latin typeface="+mn-lt"/>
            </a:rPr>
            <a:t>Renaissance</a:t>
          </a:r>
        </a:p>
        <a:p>
          <a:r>
            <a:rPr lang="nl-NL" sz="2400" b="1" dirty="0">
              <a:solidFill>
                <a:schemeClr val="tx1"/>
              </a:solidFill>
              <a:latin typeface="+mn-lt"/>
            </a:rPr>
            <a:t>1500-1660</a:t>
          </a:r>
        </a:p>
      </dgm:t>
    </dgm:pt>
    <dgm:pt modelId="{B4F735F4-91FE-4C6E-9DED-080BC315E0B7}" type="parTrans" cxnId="{03E18616-87A5-4263-82E0-21F266568729}">
      <dgm:prSet/>
      <dgm:spPr/>
      <dgm:t>
        <a:bodyPr/>
        <a:lstStyle/>
        <a:p>
          <a:endParaRPr lang="nl-NL"/>
        </a:p>
      </dgm:t>
    </dgm:pt>
    <dgm:pt modelId="{8FC62DE8-8E9A-4E73-B3D0-E018233D8569}" type="sibTrans" cxnId="{03E18616-87A5-4263-82E0-21F266568729}">
      <dgm:prSet/>
      <dgm:spPr/>
      <dgm:t>
        <a:bodyPr/>
        <a:lstStyle/>
        <a:p>
          <a:endParaRPr lang="nl-NL"/>
        </a:p>
      </dgm:t>
    </dgm:pt>
    <dgm:pt modelId="{DB7DC724-0DF7-49B2-97A1-84A4021BA37D}">
      <dgm:prSet phldrT="[Tekst]" custT="1"/>
      <dgm:spPr>
        <a:blipFill rotWithShape="0">
          <a:blip xmlns:r="http://schemas.openxmlformats.org/officeDocument/2006/relationships" r:embed="rId4"/>
          <a:stretch>
            <a:fillRect/>
          </a:stretch>
        </a:blipFill>
      </dgm:spPr>
      <dgm:t>
        <a:bodyPr/>
        <a:lstStyle/>
        <a:p>
          <a:r>
            <a:rPr lang="nl-NL" sz="2400" b="1" dirty="0">
              <a:latin typeface="+mn-lt"/>
            </a:rPr>
            <a:t>The </a:t>
          </a:r>
          <a:r>
            <a:rPr lang="nl-NL" sz="2400" b="1" dirty="0" err="1">
              <a:latin typeface="+mn-lt"/>
            </a:rPr>
            <a:t>Regency</a:t>
          </a:r>
          <a:endParaRPr lang="nl-NL" sz="2400" b="1" dirty="0">
            <a:latin typeface="+mn-lt"/>
          </a:endParaRPr>
        </a:p>
        <a:p>
          <a:r>
            <a:rPr lang="nl-NL" sz="2400" b="1" dirty="0">
              <a:latin typeface="+mn-lt"/>
            </a:rPr>
            <a:t>1811-1820</a:t>
          </a:r>
        </a:p>
      </dgm:t>
    </dgm:pt>
    <dgm:pt modelId="{DCB2A6CA-221C-466E-B241-7BE2C3382D2B}" type="parTrans" cxnId="{7499801F-B967-4C05-B4D2-8E07F179DADF}">
      <dgm:prSet/>
      <dgm:spPr/>
      <dgm:t>
        <a:bodyPr/>
        <a:lstStyle/>
        <a:p>
          <a:endParaRPr lang="nl-NL"/>
        </a:p>
      </dgm:t>
    </dgm:pt>
    <dgm:pt modelId="{26AA5B5C-F39D-4E69-8097-CB4D2ACBD7BE}" type="sibTrans" cxnId="{7499801F-B967-4C05-B4D2-8E07F179DADF}">
      <dgm:prSet/>
      <dgm:spPr/>
      <dgm:t>
        <a:bodyPr/>
        <a:lstStyle/>
        <a:p>
          <a:endParaRPr lang="nl-NL"/>
        </a:p>
      </dgm:t>
    </dgm:pt>
    <dgm:pt modelId="{FA415B20-84E1-41DE-BBA5-36F6786D91FA}">
      <dgm:prSet phldrT="[Tekst]" custT="1"/>
      <dgm:spPr>
        <a:blipFill rotWithShape="0">
          <a:blip xmlns:r="http://schemas.openxmlformats.org/officeDocument/2006/relationships" r:embed="rId5"/>
          <a:stretch>
            <a:fillRect t="-150000" b="-150000"/>
          </a:stretch>
        </a:blipFill>
      </dgm:spPr>
      <dgm:t>
        <a:bodyPr/>
        <a:lstStyle/>
        <a:p>
          <a:r>
            <a:rPr lang="nl-NL" sz="2400" b="1" dirty="0" err="1">
              <a:latin typeface="+mn-lt"/>
            </a:rPr>
            <a:t>Romantic</a:t>
          </a:r>
          <a:r>
            <a:rPr lang="nl-NL" sz="2400" b="1" dirty="0">
              <a:latin typeface="+mn-lt"/>
            </a:rPr>
            <a:t> </a:t>
          </a:r>
          <a:r>
            <a:rPr lang="nl-NL" sz="2400" b="1" dirty="0" err="1">
              <a:latin typeface="+mn-lt"/>
            </a:rPr>
            <a:t>Period</a:t>
          </a:r>
          <a:endParaRPr lang="nl-NL" sz="2400" b="1" dirty="0">
            <a:latin typeface="+mn-lt"/>
          </a:endParaRPr>
        </a:p>
        <a:p>
          <a:r>
            <a:rPr lang="nl-NL" sz="2400" b="1" dirty="0">
              <a:latin typeface="+mn-lt"/>
            </a:rPr>
            <a:t>1798-1870</a:t>
          </a:r>
        </a:p>
      </dgm:t>
    </dgm:pt>
    <dgm:pt modelId="{6B27CD26-D604-4EA2-BA8D-84CFC7B92401}" type="parTrans" cxnId="{0ACA10CB-87F1-4A1F-A478-3DED3E850FEF}">
      <dgm:prSet/>
      <dgm:spPr/>
      <dgm:t>
        <a:bodyPr/>
        <a:lstStyle/>
        <a:p>
          <a:endParaRPr lang="nl-NL"/>
        </a:p>
      </dgm:t>
    </dgm:pt>
    <dgm:pt modelId="{3A3A4B2A-8831-4E59-970C-A2BE21FB989E}" type="sibTrans" cxnId="{0ACA10CB-87F1-4A1F-A478-3DED3E850FEF}">
      <dgm:prSet/>
      <dgm:spPr/>
      <dgm:t>
        <a:bodyPr/>
        <a:lstStyle/>
        <a:p>
          <a:endParaRPr lang="nl-NL"/>
        </a:p>
      </dgm:t>
    </dgm:pt>
    <dgm:pt modelId="{D3CFABA5-C131-4CAA-9396-EF197E7D0309}">
      <dgm:prSet phldrT="[Tekst]" custT="1"/>
      <dgm:spPr>
        <a:blipFill rotWithShape="0">
          <a:blip xmlns:r="http://schemas.openxmlformats.org/officeDocument/2006/relationships" r:embed="rId6"/>
          <a:stretch>
            <a:fillRect/>
          </a:stretch>
        </a:blipFill>
      </dgm:spPr>
      <dgm:t>
        <a:bodyPr/>
        <a:lstStyle/>
        <a:p>
          <a:r>
            <a:rPr lang="nl-NL" sz="2400" b="1" dirty="0">
              <a:latin typeface="+mn-lt"/>
            </a:rPr>
            <a:t>Age of </a:t>
          </a:r>
          <a:r>
            <a:rPr lang="nl-NL" sz="2400" b="1" dirty="0" err="1">
              <a:latin typeface="+mn-lt"/>
            </a:rPr>
            <a:t>Reason</a:t>
          </a:r>
          <a:endParaRPr lang="nl-NL" sz="2400" b="1" dirty="0">
            <a:latin typeface="+mn-lt"/>
          </a:endParaRPr>
        </a:p>
        <a:p>
          <a:r>
            <a:rPr lang="nl-NL" sz="2400" b="1" dirty="0" err="1">
              <a:latin typeface="+mn-lt"/>
            </a:rPr>
            <a:t>Enlightenment</a:t>
          </a:r>
          <a:endParaRPr lang="nl-NL" sz="2400" b="1" dirty="0">
            <a:latin typeface="+mn-lt"/>
          </a:endParaRPr>
        </a:p>
        <a:p>
          <a:r>
            <a:rPr lang="nl-NL" sz="2400" b="1" dirty="0">
              <a:latin typeface="+mn-lt"/>
            </a:rPr>
            <a:t>1660-1800</a:t>
          </a:r>
          <a:endParaRPr lang="nl-NL" sz="2000" b="1" dirty="0">
            <a:latin typeface="+mn-lt"/>
          </a:endParaRPr>
        </a:p>
      </dgm:t>
    </dgm:pt>
    <dgm:pt modelId="{92B552EE-8567-4712-99DD-35C2C589B988}" type="parTrans" cxnId="{9F0E4AB1-06C5-497D-9CDA-B7CFBC98001C}">
      <dgm:prSet/>
      <dgm:spPr/>
      <dgm:t>
        <a:bodyPr/>
        <a:lstStyle/>
        <a:p>
          <a:endParaRPr lang="nl-NL"/>
        </a:p>
      </dgm:t>
    </dgm:pt>
    <dgm:pt modelId="{99F43C12-2C2A-4AC2-98AA-1F1F0B3AB228}" type="sibTrans" cxnId="{9F0E4AB1-06C5-497D-9CDA-B7CFBC98001C}">
      <dgm:prSet/>
      <dgm:spPr/>
      <dgm:t>
        <a:bodyPr/>
        <a:lstStyle/>
        <a:p>
          <a:endParaRPr lang="nl-NL"/>
        </a:p>
      </dgm:t>
    </dgm:pt>
    <dgm:pt modelId="{86CF2D62-414D-452D-AB8D-A15849D6EF42}">
      <dgm:prSet phldrT="[Tekst]" custT="1"/>
      <dgm:spPr>
        <a:blipFill rotWithShape="0">
          <a:blip xmlns:r="http://schemas.openxmlformats.org/officeDocument/2006/relationships" r:embed="rId7"/>
          <a:stretch>
            <a:fillRect/>
          </a:stretch>
        </a:blipFill>
      </dgm:spPr>
      <dgm:t>
        <a:bodyPr/>
        <a:lstStyle/>
        <a:p>
          <a:r>
            <a:rPr lang="nl-NL" sz="2400" b="1" dirty="0" err="1">
              <a:latin typeface="+mn-lt"/>
            </a:rPr>
            <a:t>Victorian</a:t>
          </a:r>
          <a:r>
            <a:rPr lang="nl-NL" sz="2400" b="1" dirty="0">
              <a:latin typeface="+mn-lt"/>
            </a:rPr>
            <a:t> </a:t>
          </a:r>
          <a:r>
            <a:rPr lang="nl-NL" sz="2400" b="1" dirty="0" err="1">
              <a:latin typeface="+mn-lt"/>
            </a:rPr>
            <a:t>Period</a:t>
          </a:r>
          <a:r>
            <a:rPr lang="nl-NL" sz="2400" b="1" dirty="0">
              <a:latin typeface="+mn-lt"/>
            </a:rPr>
            <a:t> </a:t>
          </a:r>
        </a:p>
        <a:p>
          <a:r>
            <a:rPr lang="nl-NL" sz="2400" b="1" dirty="0">
              <a:latin typeface="+mn-lt"/>
            </a:rPr>
            <a:t>1830-1900</a:t>
          </a:r>
        </a:p>
      </dgm:t>
    </dgm:pt>
    <dgm:pt modelId="{8B3A7E44-30F3-435C-B7BD-16E611CB755E}" type="parTrans" cxnId="{ABB80DFD-FA9C-4F75-B855-66B786F87C03}">
      <dgm:prSet/>
      <dgm:spPr/>
      <dgm:t>
        <a:bodyPr/>
        <a:lstStyle/>
        <a:p>
          <a:endParaRPr lang="nl-NL"/>
        </a:p>
      </dgm:t>
    </dgm:pt>
    <dgm:pt modelId="{E5E7FA6C-E4F9-46FB-9565-C2F97F144EF2}" type="sibTrans" cxnId="{ABB80DFD-FA9C-4F75-B855-66B786F87C03}">
      <dgm:prSet/>
      <dgm:spPr/>
      <dgm:t>
        <a:bodyPr/>
        <a:lstStyle/>
        <a:p>
          <a:endParaRPr lang="nl-NL"/>
        </a:p>
      </dgm:t>
    </dgm:pt>
    <dgm:pt modelId="{83DB37F3-CA84-4D7F-836A-52AFCAE78E29}" type="pres">
      <dgm:prSet presAssocID="{71CDF549-1C62-4EFF-8945-B40656E92AA0}" presName="diagram" presStyleCnt="0">
        <dgm:presLayoutVars>
          <dgm:dir/>
          <dgm:resizeHandles val="exact"/>
        </dgm:presLayoutVars>
      </dgm:prSet>
      <dgm:spPr/>
    </dgm:pt>
    <dgm:pt modelId="{BE489BA7-A35A-48A5-AF5A-1810726CE316}" type="pres">
      <dgm:prSet presAssocID="{82AC660A-23E3-40AA-814A-AFD7E604FE09}" presName="node" presStyleLbl="node1" presStyleIdx="0" presStyleCnt="7">
        <dgm:presLayoutVars>
          <dgm:bulletEnabled val="1"/>
        </dgm:presLayoutVars>
      </dgm:prSet>
      <dgm:spPr/>
    </dgm:pt>
    <dgm:pt modelId="{2F6F522F-79BB-4314-BD5E-CDAE24D6ABE3}" type="pres">
      <dgm:prSet presAssocID="{87D74BCD-3A92-4EB4-A498-172DF1D31502}" presName="sibTrans" presStyleCnt="0"/>
      <dgm:spPr/>
    </dgm:pt>
    <dgm:pt modelId="{3FAC2EDE-C037-436E-A87B-6EE4D610ECCC}" type="pres">
      <dgm:prSet presAssocID="{2004E9EB-180E-4F4B-8D71-88F148A2F699}" presName="node" presStyleLbl="node1" presStyleIdx="1" presStyleCnt="7" custLinFactY="15667" custLinFactNeighborX="-53302" custLinFactNeighborY="100000">
        <dgm:presLayoutVars>
          <dgm:bulletEnabled val="1"/>
        </dgm:presLayoutVars>
      </dgm:prSet>
      <dgm:spPr/>
    </dgm:pt>
    <dgm:pt modelId="{BEB71498-BAB0-4C0B-AFCD-F038BC6272B7}" type="pres">
      <dgm:prSet presAssocID="{A6268BFA-F942-4178-B80D-9724DAA17F61}" presName="sibTrans" presStyleCnt="0"/>
      <dgm:spPr/>
    </dgm:pt>
    <dgm:pt modelId="{E6E39ADF-4554-41B5-87E1-F6F25E85CEA1}" type="pres">
      <dgm:prSet presAssocID="{705E54F1-8EDC-4291-A69C-86CB4CDCA8F0}" presName="node" presStyleLbl="node1" presStyleIdx="2" presStyleCnt="7" custLinFactX="-5471" custLinFactNeighborX="-100000" custLinFactNeighborY="1875">
        <dgm:presLayoutVars>
          <dgm:bulletEnabled val="1"/>
        </dgm:presLayoutVars>
      </dgm:prSet>
      <dgm:spPr/>
    </dgm:pt>
    <dgm:pt modelId="{87A8065D-578A-4BC4-93C1-A900E61F5AD1}" type="pres">
      <dgm:prSet presAssocID="{8FC62DE8-8E9A-4E73-B3D0-E018233D8569}" presName="sibTrans" presStyleCnt="0"/>
      <dgm:spPr/>
    </dgm:pt>
    <dgm:pt modelId="{649D89E5-CB15-43CB-BC0C-32346302DC43}" type="pres">
      <dgm:prSet presAssocID="{DB7DC724-0DF7-49B2-97A1-84A4021BA37D}" presName="node" presStyleLbl="node1" presStyleIdx="3" presStyleCnt="7" custLinFactY="15667" custLinFactNeighborX="-49128" custLinFactNeighborY="100000">
        <dgm:presLayoutVars>
          <dgm:bulletEnabled val="1"/>
        </dgm:presLayoutVars>
      </dgm:prSet>
      <dgm:spPr/>
    </dgm:pt>
    <dgm:pt modelId="{BC4E5B2E-4BDD-43D8-824E-D26C8C243283}" type="pres">
      <dgm:prSet presAssocID="{26AA5B5C-F39D-4E69-8097-CB4D2ACBD7BE}" presName="sibTrans" presStyleCnt="0"/>
      <dgm:spPr/>
    </dgm:pt>
    <dgm:pt modelId="{871195B3-AE0D-4802-925F-D06D115B38BF}" type="pres">
      <dgm:prSet presAssocID="{FA415B20-84E1-41DE-BBA5-36F6786D91FA}" presName="node" presStyleLbl="node1" presStyleIdx="4" presStyleCnt="7" custLinFactX="68384" custLinFactY="-15631" custLinFactNeighborX="100000" custLinFactNeighborY="-100000">
        <dgm:presLayoutVars>
          <dgm:bulletEnabled val="1"/>
        </dgm:presLayoutVars>
      </dgm:prSet>
      <dgm:spPr/>
    </dgm:pt>
    <dgm:pt modelId="{AF67786E-6B96-4E62-AF52-42236D3D400B}" type="pres">
      <dgm:prSet presAssocID="{3A3A4B2A-8831-4E59-970C-A2BE21FB989E}" presName="sibTrans" presStyleCnt="0"/>
      <dgm:spPr/>
    </dgm:pt>
    <dgm:pt modelId="{1ED4C1C5-6D37-4EB8-81BC-5706F8CDCA6C}" type="pres">
      <dgm:prSet presAssocID="{D3CFABA5-C131-4CAA-9396-EF197E7D0309}" presName="node" presStyleLbl="node1" presStyleIdx="5" presStyleCnt="7" custLinFactNeighborX="8154" custLinFactNeighborY="-1000">
        <dgm:presLayoutVars>
          <dgm:bulletEnabled val="1"/>
        </dgm:presLayoutVars>
      </dgm:prSet>
      <dgm:spPr/>
    </dgm:pt>
    <dgm:pt modelId="{208D5BE8-62B0-4C52-9EC5-1007FE308C0D}" type="pres">
      <dgm:prSet presAssocID="{99F43C12-2C2A-4AC2-98AA-1F1F0B3AB228}" presName="sibTrans" presStyleCnt="0"/>
      <dgm:spPr/>
    </dgm:pt>
    <dgm:pt modelId="{3C366FFE-522D-493F-A3E3-B328EDEB52E9}" type="pres">
      <dgm:prSet presAssocID="{86CF2D62-414D-452D-AB8D-A15849D6EF42}" presName="node" presStyleLbl="node1" presStyleIdx="6" presStyleCnt="7" custLinFactY="-16029" custLinFactNeighborX="48412" custLinFactNeighborY="-100000">
        <dgm:presLayoutVars>
          <dgm:bulletEnabled val="1"/>
        </dgm:presLayoutVars>
      </dgm:prSet>
      <dgm:spPr/>
    </dgm:pt>
  </dgm:ptLst>
  <dgm:cxnLst>
    <dgm:cxn modelId="{03E18616-87A5-4263-82E0-21F266568729}" srcId="{71CDF549-1C62-4EFF-8945-B40656E92AA0}" destId="{705E54F1-8EDC-4291-A69C-86CB4CDCA8F0}" srcOrd="2" destOrd="0" parTransId="{B4F735F4-91FE-4C6E-9DED-080BC315E0B7}" sibTransId="{8FC62DE8-8E9A-4E73-B3D0-E018233D8569}"/>
    <dgm:cxn modelId="{7499801F-B967-4C05-B4D2-8E07F179DADF}" srcId="{71CDF549-1C62-4EFF-8945-B40656E92AA0}" destId="{DB7DC724-0DF7-49B2-97A1-84A4021BA37D}" srcOrd="3" destOrd="0" parTransId="{DCB2A6CA-221C-466E-B241-7BE2C3382D2B}" sibTransId="{26AA5B5C-F39D-4E69-8097-CB4D2ACBD7BE}"/>
    <dgm:cxn modelId="{B1B4F429-9274-4A9B-B247-03D3DD56982A}" type="presOf" srcId="{DB7DC724-0DF7-49B2-97A1-84A4021BA37D}" destId="{649D89E5-CB15-43CB-BC0C-32346302DC43}" srcOrd="0" destOrd="0" presId="urn:microsoft.com/office/officeart/2005/8/layout/default"/>
    <dgm:cxn modelId="{94328F5C-E4AD-4D3D-9DFC-F7E7D77E6EBE}" type="presOf" srcId="{705E54F1-8EDC-4291-A69C-86CB4CDCA8F0}" destId="{E6E39ADF-4554-41B5-87E1-F6F25E85CEA1}" srcOrd="0" destOrd="0" presId="urn:microsoft.com/office/officeart/2005/8/layout/default"/>
    <dgm:cxn modelId="{CD137346-E657-4124-A42C-807974DA2D7F}" type="presOf" srcId="{71CDF549-1C62-4EFF-8945-B40656E92AA0}" destId="{83DB37F3-CA84-4D7F-836A-52AFCAE78E29}" srcOrd="0" destOrd="0" presId="urn:microsoft.com/office/officeart/2005/8/layout/default"/>
    <dgm:cxn modelId="{5D619A54-0948-49FA-B637-8777D0E9BDAE}" type="presOf" srcId="{82AC660A-23E3-40AA-814A-AFD7E604FE09}" destId="{BE489BA7-A35A-48A5-AF5A-1810726CE316}" srcOrd="0" destOrd="0" presId="urn:microsoft.com/office/officeart/2005/8/layout/default"/>
    <dgm:cxn modelId="{2B50FF89-7E07-423F-8FE8-7FFA746F815E}" type="presOf" srcId="{86CF2D62-414D-452D-AB8D-A15849D6EF42}" destId="{3C366FFE-522D-493F-A3E3-B328EDEB52E9}" srcOrd="0" destOrd="0" presId="urn:microsoft.com/office/officeart/2005/8/layout/default"/>
    <dgm:cxn modelId="{3926F8A9-EE8E-4F4D-93A5-C3F042FDB588}" type="presOf" srcId="{FA415B20-84E1-41DE-BBA5-36F6786D91FA}" destId="{871195B3-AE0D-4802-925F-D06D115B38BF}" srcOrd="0" destOrd="0" presId="urn:microsoft.com/office/officeart/2005/8/layout/default"/>
    <dgm:cxn modelId="{9F0E4AB1-06C5-497D-9CDA-B7CFBC98001C}" srcId="{71CDF549-1C62-4EFF-8945-B40656E92AA0}" destId="{D3CFABA5-C131-4CAA-9396-EF197E7D0309}" srcOrd="5" destOrd="0" parTransId="{92B552EE-8567-4712-99DD-35C2C589B988}" sibTransId="{99F43C12-2C2A-4AC2-98AA-1F1F0B3AB228}"/>
    <dgm:cxn modelId="{EC86E5B9-90E0-4B9E-9319-B8F936454015}" type="presOf" srcId="{D3CFABA5-C131-4CAA-9396-EF197E7D0309}" destId="{1ED4C1C5-6D37-4EB8-81BC-5706F8CDCA6C}" srcOrd="0" destOrd="0" presId="urn:microsoft.com/office/officeart/2005/8/layout/default"/>
    <dgm:cxn modelId="{5D583BC1-8AE0-4B7A-AE86-CEBBEA250D9D}" srcId="{71CDF549-1C62-4EFF-8945-B40656E92AA0}" destId="{82AC660A-23E3-40AA-814A-AFD7E604FE09}" srcOrd="0" destOrd="0" parTransId="{1B42810E-2C9B-4C5C-9FFD-DF0ADE4F4201}" sibTransId="{87D74BCD-3A92-4EB4-A498-172DF1D31502}"/>
    <dgm:cxn modelId="{E665E0C9-F218-43D2-882B-FF65BE1D602A}" srcId="{71CDF549-1C62-4EFF-8945-B40656E92AA0}" destId="{2004E9EB-180E-4F4B-8D71-88F148A2F699}" srcOrd="1" destOrd="0" parTransId="{ADBE80E6-0FE8-4D30-9CD2-1DA4E66CC689}" sibTransId="{A6268BFA-F942-4178-B80D-9724DAA17F61}"/>
    <dgm:cxn modelId="{0ACA10CB-87F1-4A1F-A478-3DED3E850FEF}" srcId="{71CDF549-1C62-4EFF-8945-B40656E92AA0}" destId="{FA415B20-84E1-41DE-BBA5-36F6786D91FA}" srcOrd="4" destOrd="0" parTransId="{6B27CD26-D604-4EA2-BA8D-84CFC7B92401}" sibTransId="{3A3A4B2A-8831-4E59-970C-A2BE21FB989E}"/>
    <dgm:cxn modelId="{82DF62CF-A23F-4C01-A828-1AB3E8A876DA}" type="presOf" srcId="{2004E9EB-180E-4F4B-8D71-88F148A2F699}" destId="{3FAC2EDE-C037-436E-A87B-6EE4D610ECCC}" srcOrd="0" destOrd="0" presId="urn:microsoft.com/office/officeart/2005/8/layout/default"/>
    <dgm:cxn modelId="{ABB80DFD-FA9C-4F75-B855-66B786F87C03}" srcId="{71CDF549-1C62-4EFF-8945-B40656E92AA0}" destId="{86CF2D62-414D-452D-AB8D-A15849D6EF42}" srcOrd="6" destOrd="0" parTransId="{8B3A7E44-30F3-435C-B7BD-16E611CB755E}" sibTransId="{E5E7FA6C-E4F9-46FB-9565-C2F97F144EF2}"/>
    <dgm:cxn modelId="{F53955DC-E481-4AB0-A9FE-E36B7903CF29}" type="presParOf" srcId="{83DB37F3-CA84-4D7F-836A-52AFCAE78E29}" destId="{BE489BA7-A35A-48A5-AF5A-1810726CE316}" srcOrd="0" destOrd="0" presId="urn:microsoft.com/office/officeart/2005/8/layout/default"/>
    <dgm:cxn modelId="{AF270568-CED6-4EBF-9396-DF8890CCF8A9}" type="presParOf" srcId="{83DB37F3-CA84-4D7F-836A-52AFCAE78E29}" destId="{2F6F522F-79BB-4314-BD5E-CDAE24D6ABE3}" srcOrd="1" destOrd="0" presId="urn:microsoft.com/office/officeart/2005/8/layout/default"/>
    <dgm:cxn modelId="{BF4D7D6C-BFA0-4FC9-9A36-493DE18EC421}" type="presParOf" srcId="{83DB37F3-CA84-4D7F-836A-52AFCAE78E29}" destId="{3FAC2EDE-C037-436E-A87B-6EE4D610ECCC}" srcOrd="2" destOrd="0" presId="urn:microsoft.com/office/officeart/2005/8/layout/default"/>
    <dgm:cxn modelId="{FAE38D44-1C9A-473C-AC9C-ADEF5227B7DA}" type="presParOf" srcId="{83DB37F3-CA84-4D7F-836A-52AFCAE78E29}" destId="{BEB71498-BAB0-4C0B-AFCD-F038BC6272B7}" srcOrd="3" destOrd="0" presId="urn:microsoft.com/office/officeart/2005/8/layout/default"/>
    <dgm:cxn modelId="{9252095B-FE28-490E-B795-53C6D7BF3B21}" type="presParOf" srcId="{83DB37F3-CA84-4D7F-836A-52AFCAE78E29}" destId="{E6E39ADF-4554-41B5-87E1-F6F25E85CEA1}" srcOrd="4" destOrd="0" presId="urn:microsoft.com/office/officeart/2005/8/layout/default"/>
    <dgm:cxn modelId="{3F890749-3D5E-40B8-AC14-F361F49F22BC}" type="presParOf" srcId="{83DB37F3-CA84-4D7F-836A-52AFCAE78E29}" destId="{87A8065D-578A-4BC4-93C1-A900E61F5AD1}" srcOrd="5" destOrd="0" presId="urn:microsoft.com/office/officeart/2005/8/layout/default"/>
    <dgm:cxn modelId="{CEFAA911-5D2E-47FA-BFB8-DFF8D36F1DCC}" type="presParOf" srcId="{83DB37F3-CA84-4D7F-836A-52AFCAE78E29}" destId="{649D89E5-CB15-43CB-BC0C-32346302DC43}" srcOrd="6" destOrd="0" presId="urn:microsoft.com/office/officeart/2005/8/layout/default"/>
    <dgm:cxn modelId="{C189E912-F4EB-424C-9BCE-ADA4724A7688}" type="presParOf" srcId="{83DB37F3-CA84-4D7F-836A-52AFCAE78E29}" destId="{BC4E5B2E-4BDD-43D8-824E-D26C8C243283}" srcOrd="7" destOrd="0" presId="urn:microsoft.com/office/officeart/2005/8/layout/default"/>
    <dgm:cxn modelId="{BFF46E27-B86F-42F5-9FAC-13C9490BA367}" type="presParOf" srcId="{83DB37F3-CA84-4D7F-836A-52AFCAE78E29}" destId="{871195B3-AE0D-4802-925F-D06D115B38BF}" srcOrd="8" destOrd="0" presId="urn:microsoft.com/office/officeart/2005/8/layout/default"/>
    <dgm:cxn modelId="{5A9D0860-E988-405C-971D-C60E52A6E5E6}" type="presParOf" srcId="{83DB37F3-CA84-4D7F-836A-52AFCAE78E29}" destId="{AF67786E-6B96-4E62-AF52-42236D3D400B}" srcOrd="9" destOrd="0" presId="urn:microsoft.com/office/officeart/2005/8/layout/default"/>
    <dgm:cxn modelId="{9EFA4507-843A-441F-878D-7A59E4B3104F}" type="presParOf" srcId="{83DB37F3-CA84-4D7F-836A-52AFCAE78E29}" destId="{1ED4C1C5-6D37-4EB8-81BC-5706F8CDCA6C}" srcOrd="10" destOrd="0" presId="urn:microsoft.com/office/officeart/2005/8/layout/default"/>
    <dgm:cxn modelId="{B3EDBE3B-294C-4CEB-AA50-99A497AC951F}" type="presParOf" srcId="{83DB37F3-CA84-4D7F-836A-52AFCAE78E29}" destId="{208D5BE8-62B0-4C52-9EC5-1007FE308C0D}" srcOrd="11" destOrd="0" presId="urn:microsoft.com/office/officeart/2005/8/layout/default"/>
    <dgm:cxn modelId="{5D96DBF5-3B26-4A16-9CB2-A6DA1A6014A1}" type="presParOf" srcId="{83DB37F3-CA84-4D7F-836A-52AFCAE78E29}" destId="{3C366FFE-522D-493F-A3E3-B328EDEB52E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89BA7-A35A-48A5-AF5A-1810726CE316}">
      <dsp:nvSpPr>
        <dsp:cNvPr id="0" name=""/>
        <dsp:cNvSpPr/>
      </dsp:nvSpPr>
      <dsp:spPr>
        <a:xfrm>
          <a:off x="3201" y="193789"/>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latin typeface="Brush Script MT" panose="03060802040406070304" pitchFamily="66" charset="0"/>
              <a:cs typeface="Aldhabi" panose="020F0502020204030204" pitchFamily="2" charset="-78"/>
            </a:rPr>
            <a:t>Old English </a:t>
          </a:r>
          <a:r>
            <a:rPr lang="nl-NL" sz="2000" kern="1200" dirty="0" err="1">
              <a:latin typeface="Brush Script MT" panose="03060802040406070304" pitchFamily="66" charset="0"/>
              <a:cs typeface="Aldhabi" panose="020F0502020204030204" pitchFamily="2" charset="-78"/>
            </a:rPr>
            <a:t>Period</a:t>
          </a:r>
          <a:endParaRPr lang="nl-NL" sz="2000" kern="1200" dirty="0">
            <a:latin typeface="Brush Script MT" panose="03060802040406070304" pitchFamily="66" charset="0"/>
            <a:cs typeface="Aldhabi" panose="020F0502020204030204" pitchFamily="2" charset="-78"/>
          </a:endParaRPr>
        </a:p>
        <a:p>
          <a:pPr marL="0" lvl="0" indent="0" algn="ctr" defTabSz="889000">
            <a:lnSpc>
              <a:spcPct val="90000"/>
            </a:lnSpc>
            <a:spcBef>
              <a:spcPct val="0"/>
            </a:spcBef>
            <a:spcAft>
              <a:spcPct val="35000"/>
            </a:spcAft>
            <a:buNone/>
          </a:pPr>
          <a:r>
            <a:rPr lang="nl-NL" sz="2000" kern="1200" dirty="0"/>
            <a:t>500-1066</a:t>
          </a:r>
        </a:p>
      </dsp:txBody>
      <dsp:txXfrm>
        <a:off x="3201" y="193789"/>
        <a:ext cx="2539866" cy="1523919"/>
      </dsp:txXfrm>
    </dsp:sp>
    <dsp:sp modelId="{3FAC2EDE-C037-436E-A87B-6EE4D610ECCC}">
      <dsp:nvSpPr>
        <dsp:cNvPr id="0" name=""/>
        <dsp:cNvSpPr/>
      </dsp:nvSpPr>
      <dsp:spPr>
        <a:xfrm>
          <a:off x="1443255" y="1956461"/>
          <a:ext cx="2539866" cy="1523919"/>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err="1">
              <a:latin typeface="Blackadder ITC" panose="04020505051007020D02" pitchFamily="82" charset="0"/>
            </a:rPr>
            <a:t>Middle</a:t>
          </a:r>
          <a:r>
            <a:rPr lang="nl-NL" sz="2000" kern="1200" dirty="0">
              <a:latin typeface="Blackadder ITC" panose="04020505051007020D02" pitchFamily="82" charset="0"/>
            </a:rPr>
            <a:t> English </a:t>
          </a:r>
          <a:r>
            <a:rPr lang="nl-NL" sz="2000" kern="1200" dirty="0" err="1">
              <a:latin typeface="Blackadder ITC" panose="04020505051007020D02" pitchFamily="82" charset="0"/>
            </a:rPr>
            <a:t>Period</a:t>
          </a:r>
          <a:endParaRPr lang="nl-NL" sz="2000" kern="1200" dirty="0">
            <a:latin typeface="Blackadder ITC" panose="04020505051007020D02" pitchFamily="82" charset="0"/>
          </a:endParaRPr>
        </a:p>
        <a:p>
          <a:pPr marL="0" lvl="0" indent="0" algn="ctr" defTabSz="889000">
            <a:lnSpc>
              <a:spcPct val="90000"/>
            </a:lnSpc>
            <a:spcBef>
              <a:spcPct val="0"/>
            </a:spcBef>
            <a:spcAft>
              <a:spcPct val="35000"/>
            </a:spcAft>
            <a:buNone/>
          </a:pPr>
          <a:r>
            <a:rPr lang="nl-NL" sz="2000" kern="1200" dirty="0"/>
            <a:t>1066-1500</a:t>
          </a:r>
        </a:p>
      </dsp:txBody>
      <dsp:txXfrm>
        <a:off x="1443255" y="1956461"/>
        <a:ext cx="2539866" cy="1523919"/>
      </dsp:txXfrm>
    </dsp:sp>
    <dsp:sp modelId="{E6E39ADF-4554-41B5-87E1-F6F25E85CEA1}">
      <dsp:nvSpPr>
        <dsp:cNvPr id="0" name=""/>
        <dsp:cNvSpPr/>
      </dsp:nvSpPr>
      <dsp:spPr>
        <a:xfrm>
          <a:off x="2912085" y="222362"/>
          <a:ext cx="2539866" cy="1523919"/>
        </a:xfrm>
        <a:prstGeom prst="rect">
          <a:avLst/>
        </a:prstGeom>
        <a:blipFill rotWithShape="0">
          <a:blip xmlns:r="http://schemas.openxmlformats.org/officeDocument/2006/relationships" r:embed="rId1"/>
          <a:srcRect/>
          <a:stretch>
            <a:fillRect t="-150000" b="-1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Bradley Hand ITC" panose="03070402050302030203" pitchFamily="66" charset="0"/>
            </a:rPr>
            <a:t>Renaissance</a:t>
          </a:r>
        </a:p>
        <a:p>
          <a:pPr marL="0" lvl="0" indent="0" algn="ctr" defTabSz="889000">
            <a:lnSpc>
              <a:spcPct val="90000"/>
            </a:lnSpc>
            <a:spcBef>
              <a:spcPct val="0"/>
            </a:spcBef>
            <a:spcAft>
              <a:spcPct val="35000"/>
            </a:spcAft>
            <a:buNone/>
          </a:pPr>
          <a:r>
            <a:rPr lang="nl-NL" sz="2000" kern="1200" dirty="0"/>
            <a:t>1500-1660</a:t>
          </a:r>
        </a:p>
      </dsp:txBody>
      <dsp:txXfrm>
        <a:off x="2912085" y="222362"/>
        <a:ext cx="2539866" cy="1523919"/>
      </dsp:txXfrm>
    </dsp:sp>
    <dsp:sp modelId="{649D89E5-CB15-43CB-BC0C-32346302DC43}">
      <dsp:nvSpPr>
        <dsp:cNvPr id="0" name=""/>
        <dsp:cNvSpPr/>
      </dsp:nvSpPr>
      <dsp:spPr>
        <a:xfrm>
          <a:off x="7136975" y="1956461"/>
          <a:ext cx="2539866" cy="1523919"/>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latin typeface="Fairwater Script" panose="02000507000000020003" pitchFamily="2" charset="0"/>
            </a:rPr>
            <a:t>The </a:t>
          </a:r>
          <a:r>
            <a:rPr lang="nl-NL" sz="2000" kern="1200" dirty="0" err="1">
              <a:latin typeface="Fairwater Script" panose="02000507000000020003" pitchFamily="2" charset="0"/>
            </a:rPr>
            <a:t>Regency</a:t>
          </a:r>
          <a:endParaRPr lang="nl-NL" sz="2000" kern="1200" dirty="0">
            <a:latin typeface="Fairwater Script" panose="02000507000000020003" pitchFamily="2" charset="0"/>
          </a:endParaRPr>
        </a:p>
        <a:p>
          <a:pPr marL="0" lvl="0" indent="0" algn="ctr" defTabSz="889000">
            <a:lnSpc>
              <a:spcPct val="90000"/>
            </a:lnSpc>
            <a:spcBef>
              <a:spcPct val="0"/>
            </a:spcBef>
            <a:spcAft>
              <a:spcPct val="35000"/>
            </a:spcAft>
            <a:buNone/>
          </a:pPr>
          <a:r>
            <a:rPr lang="nl-NL" sz="2000" kern="1200" dirty="0"/>
            <a:t>1811-1820</a:t>
          </a:r>
        </a:p>
      </dsp:txBody>
      <dsp:txXfrm>
        <a:off x="7136975" y="1956461"/>
        <a:ext cx="2539866" cy="1523919"/>
      </dsp:txXfrm>
    </dsp:sp>
    <dsp:sp modelId="{871195B3-AE0D-4802-925F-D06D115B38BF}">
      <dsp:nvSpPr>
        <dsp:cNvPr id="0" name=""/>
        <dsp:cNvSpPr/>
      </dsp:nvSpPr>
      <dsp:spPr>
        <a:xfrm>
          <a:off x="5676856" y="209572"/>
          <a:ext cx="2539866" cy="1523919"/>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err="1">
              <a:latin typeface="Colonna MT" panose="04020805060202030203" pitchFamily="82" charset="0"/>
            </a:rPr>
            <a:t>Romantic</a:t>
          </a:r>
          <a:r>
            <a:rPr lang="nl-NL" sz="2000" b="1" kern="1200" dirty="0">
              <a:latin typeface="Colonna MT" panose="04020805060202030203" pitchFamily="82" charset="0"/>
            </a:rPr>
            <a:t> </a:t>
          </a:r>
          <a:r>
            <a:rPr lang="nl-NL" sz="2000" b="1" kern="1200" dirty="0" err="1">
              <a:latin typeface="Colonna MT" panose="04020805060202030203" pitchFamily="82" charset="0"/>
            </a:rPr>
            <a:t>Period</a:t>
          </a:r>
          <a:endParaRPr lang="nl-NL" sz="2000" b="1" kern="1200" dirty="0">
            <a:latin typeface="Colonna MT" panose="04020805060202030203" pitchFamily="82" charset="0"/>
          </a:endParaRPr>
        </a:p>
        <a:p>
          <a:pPr marL="0" lvl="0" indent="0" algn="ctr" defTabSz="889000">
            <a:lnSpc>
              <a:spcPct val="90000"/>
            </a:lnSpc>
            <a:spcBef>
              <a:spcPct val="0"/>
            </a:spcBef>
            <a:spcAft>
              <a:spcPct val="35000"/>
            </a:spcAft>
            <a:buNone/>
          </a:pPr>
          <a:r>
            <a:rPr lang="nl-NL" sz="2000" kern="1200" dirty="0"/>
            <a:t>1798-1870</a:t>
          </a:r>
        </a:p>
      </dsp:txBody>
      <dsp:txXfrm>
        <a:off x="5676856" y="209572"/>
        <a:ext cx="2539866" cy="1523919"/>
      </dsp:txXfrm>
    </dsp:sp>
    <dsp:sp modelId="{1ED4C1C5-6D37-4EB8-81BC-5706F8CDCA6C}">
      <dsp:nvSpPr>
        <dsp:cNvPr id="0" name=""/>
        <dsp:cNvSpPr/>
      </dsp:nvSpPr>
      <dsp:spPr>
        <a:xfrm>
          <a:off x="4401081" y="1956456"/>
          <a:ext cx="2539866" cy="1523919"/>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Aptos" panose="020B0004020202020204" pitchFamily="34" charset="0"/>
            </a:rPr>
            <a:t>Age of </a:t>
          </a:r>
          <a:r>
            <a:rPr lang="nl-NL" sz="2000" b="1" kern="1200" dirty="0" err="1">
              <a:latin typeface="Aptos" panose="020B0004020202020204" pitchFamily="34" charset="0"/>
            </a:rPr>
            <a:t>Reason</a:t>
          </a:r>
          <a:r>
            <a:rPr lang="nl-NL" sz="2000" b="1" kern="1200" dirty="0">
              <a:latin typeface="Aptos" panose="020B0004020202020204" pitchFamily="34" charset="0"/>
            </a:rPr>
            <a:t> -</a:t>
          </a:r>
        </a:p>
        <a:p>
          <a:pPr marL="0" lvl="0" indent="0" algn="ctr" defTabSz="889000">
            <a:lnSpc>
              <a:spcPct val="90000"/>
            </a:lnSpc>
            <a:spcBef>
              <a:spcPct val="0"/>
            </a:spcBef>
            <a:spcAft>
              <a:spcPct val="35000"/>
            </a:spcAft>
            <a:buNone/>
          </a:pPr>
          <a:r>
            <a:rPr lang="nl-NL" sz="2000" b="1" kern="1200" dirty="0" err="1">
              <a:latin typeface="Aptos" panose="020B0004020202020204" pitchFamily="34" charset="0"/>
            </a:rPr>
            <a:t>Enlightenment</a:t>
          </a:r>
          <a:endParaRPr lang="nl-NL" sz="2000" b="1" kern="1200" dirty="0">
            <a:latin typeface="Aptos" panose="020B0004020202020204" pitchFamily="34" charset="0"/>
          </a:endParaRPr>
        </a:p>
        <a:p>
          <a:pPr marL="0" lvl="0" indent="0" algn="ctr" defTabSz="889000">
            <a:lnSpc>
              <a:spcPct val="90000"/>
            </a:lnSpc>
            <a:spcBef>
              <a:spcPct val="0"/>
            </a:spcBef>
            <a:spcAft>
              <a:spcPct val="35000"/>
            </a:spcAft>
            <a:buNone/>
          </a:pPr>
          <a:r>
            <a:rPr lang="nl-NL" sz="2000" kern="1200" dirty="0"/>
            <a:t>1660-1800</a:t>
          </a:r>
        </a:p>
      </dsp:txBody>
      <dsp:txXfrm>
        <a:off x="4401081" y="1956456"/>
        <a:ext cx="2539866" cy="1523919"/>
      </dsp:txXfrm>
    </dsp:sp>
    <dsp:sp modelId="{3C366FFE-522D-493F-A3E3-B328EDEB52E9}">
      <dsp:nvSpPr>
        <dsp:cNvPr id="0" name=""/>
        <dsp:cNvSpPr/>
      </dsp:nvSpPr>
      <dsp:spPr>
        <a:xfrm>
          <a:off x="7917755" y="203506"/>
          <a:ext cx="2539866" cy="1523919"/>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err="1">
              <a:latin typeface="Baguet Script" panose="00000500000000000000" pitchFamily="2" charset="0"/>
            </a:rPr>
            <a:t>Victorian</a:t>
          </a:r>
          <a:r>
            <a:rPr lang="nl-NL" sz="2000" kern="1200" dirty="0">
              <a:latin typeface="Baguet Script" panose="00000500000000000000" pitchFamily="2" charset="0"/>
            </a:rPr>
            <a:t> </a:t>
          </a:r>
          <a:r>
            <a:rPr lang="nl-NL" sz="2000" kern="1200" dirty="0" err="1">
              <a:latin typeface="Baguet Script" panose="00000500000000000000" pitchFamily="2" charset="0"/>
            </a:rPr>
            <a:t>Period</a:t>
          </a:r>
          <a:r>
            <a:rPr lang="nl-NL" sz="2000" kern="1200" dirty="0">
              <a:latin typeface="Baguet Script" panose="00000500000000000000" pitchFamily="2" charset="0"/>
            </a:rPr>
            <a:t> </a:t>
          </a:r>
        </a:p>
        <a:p>
          <a:pPr marL="0" lvl="0" indent="0" algn="ctr" defTabSz="889000">
            <a:lnSpc>
              <a:spcPct val="90000"/>
            </a:lnSpc>
            <a:spcBef>
              <a:spcPct val="0"/>
            </a:spcBef>
            <a:spcAft>
              <a:spcPct val="35000"/>
            </a:spcAft>
            <a:buNone/>
          </a:pPr>
          <a:r>
            <a:rPr lang="nl-NL" sz="2000" kern="1200" dirty="0"/>
            <a:t>1830-1900</a:t>
          </a:r>
        </a:p>
      </dsp:txBody>
      <dsp:txXfrm>
        <a:off x="7917755" y="203506"/>
        <a:ext cx="2539866" cy="1523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89BA7-A35A-48A5-AF5A-1810726CE316}">
      <dsp:nvSpPr>
        <dsp:cNvPr id="0" name=""/>
        <dsp:cNvSpPr/>
      </dsp:nvSpPr>
      <dsp:spPr>
        <a:xfrm>
          <a:off x="3201" y="193789"/>
          <a:ext cx="2539866" cy="1523919"/>
        </a:xfrm>
        <a:prstGeom prst="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latin typeface="+mn-lt"/>
              <a:cs typeface="Aldhabi" panose="020F0502020204030204" pitchFamily="2" charset="-78"/>
            </a:rPr>
            <a:t>Old English </a:t>
          </a:r>
          <a:r>
            <a:rPr lang="nl-NL" sz="2400" b="1" kern="1200" dirty="0" err="1">
              <a:latin typeface="+mn-lt"/>
              <a:cs typeface="Aldhabi" panose="020F0502020204030204" pitchFamily="2" charset="-78"/>
            </a:rPr>
            <a:t>Period</a:t>
          </a:r>
          <a:endParaRPr lang="nl-NL" sz="2400" b="1" kern="1200" dirty="0">
            <a:latin typeface="+mn-lt"/>
            <a:cs typeface="Aldhabi" panose="020F0502020204030204" pitchFamily="2" charset="-78"/>
          </a:endParaRPr>
        </a:p>
        <a:p>
          <a:pPr marL="0" lvl="0" indent="0" algn="ctr" defTabSz="1066800">
            <a:lnSpc>
              <a:spcPct val="90000"/>
            </a:lnSpc>
            <a:spcBef>
              <a:spcPct val="0"/>
            </a:spcBef>
            <a:spcAft>
              <a:spcPct val="35000"/>
            </a:spcAft>
            <a:buNone/>
          </a:pPr>
          <a:r>
            <a:rPr lang="nl-NL" sz="2400" b="1" kern="1200" dirty="0">
              <a:latin typeface="+mn-lt"/>
            </a:rPr>
            <a:t>500-1066</a:t>
          </a:r>
        </a:p>
      </dsp:txBody>
      <dsp:txXfrm>
        <a:off x="3201" y="193789"/>
        <a:ext cx="2539866" cy="1523919"/>
      </dsp:txXfrm>
    </dsp:sp>
    <dsp:sp modelId="{3FAC2EDE-C037-436E-A87B-6EE4D610ECCC}">
      <dsp:nvSpPr>
        <dsp:cNvPr id="0" name=""/>
        <dsp:cNvSpPr/>
      </dsp:nvSpPr>
      <dsp:spPr>
        <a:xfrm>
          <a:off x="1443255" y="1956461"/>
          <a:ext cx="2539866" cy="1523919"/>
        </a:xfrm>
        <a:prstGeom prst="rect">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err="1">
              <a:latin typeface="+mn-lt"/>
            </a:rPr>
            <a:t>Middle</a:t>
          </a:r>
          <a:r>
            <a:rPr lang="nl-NL" sz="2400" b="1" kern="1200" dirty="0">
              <a:latin typeface="+mn-lt"/>
            </a:rPr>
            <a:t> English </a:t>
          </a:r>
          <a:r>
            <a:rPr lang="nl-NL" sz="2400" b="1" kern="1200" dirty="0" err="1">
              <a:latin typeface="+mn-lt"/>
            </a:rPr>
            <a:t>Period</a:t>
          </a:r>
          <a:endParaRPr lang="nl-NL" sz="2400" b="1" kern="1200" dirty="0">
            <a:latin typeface="+mn-lt"/>
          </a:endParaRPr>
        </a:p>
        <a:p>
          <a:pPr marL="0" lvl="0" indent="0" algn="ctr" defTabSz="1066800">
            <a:lnSpc>
              <a:spcPct val="90000"/>
            </a:lnSpc>
            <a:spcBef>
              <a:spcPct val="0"/>
            </a:spcBef>
            <a:spcAft>
              <a:spcPct val="35000"/>
            </a:spcAft>
            <a:buNone/>
          </a:pPr>
          <a:r>
            <a:rPr lang="nl-NL" sz="2400" b="1" kern="1200" dirty="0">
              <a:latin typeface="+mn-lt"/>
            </a:rPr>
            <a:t>1066-1500</a:t>
          </a:r>
        </a:p>
      </dsp:txBody>
      <dsp:txXfrm>
        <a:off x="1443255" y="1956461"/>
        <a:ext cx="2539866" cy="1523919"/>
      </dsp:txXfrm>
    </dsp:sp>
    <dsp:sp modelId="{E6E39ADF-4554-41B5-87E1-F6F25E85CEA1}">
      <dsp:nvSpPr>
        <dsp:cNvPr id="0" name=""/>
        <dsp:cNvSpPr/>
      </dsp:nvSpPr>
      <dsp:spPr>
        <a:xfrm>
          <a:off x="2912085" y="222362"/>
          <a:ext cx="2539866" cy="1523919"/>
        </a:xfrm>
        <a:prstGeom prst="rect">
          <a:avLst/>
        </a:prstGeom>
        <a:blipFill rotWithShape="0">
          <a:blip xmlns:r="http://schemas.openxmlformats.org/officeDocument/2006/relationships" r:embed="rId3"/>
          <a:srcRect/>
          <a:stretch>
            <a:fillRect t="-150000" b="-1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solidFill>
                <a:schemeClr val="tx1"/>
              </a:solidFill>
              <a:latin typeface="+mn-lt"/>
            </a:rPr>
            <a:t>Renaissance</a:t>
          </a:r>
        </a:p>
        <a:p>
          <a:pPr marL="0" lvl="0" indent="0" algn="ctr" defTabSz="1066800">
            <a:lnSpc>
              <a:spcPct val="90000"/>
            </a:lnSpc>
            <a:spcBef>
              <a:spcPct val="0"/>
            </a:spcBef>
            <a:spcAft>
              <a:spcPct val="35000"/>
            </a:spcAft>
            <a:buNone/>
          </a:pPr>
          <a:r>
            <a:rPr lang="nl-NL" sz="2400" b="1" kern="1200" dirty="0">
              <a:solidFill>
                <a:schemeClr val="tx1"/>
              </a:solidFill>
              <a:latin typeface="+mn-lt"/>
            </a:rPr>
            <a:t>1500-1660</a:t>
          </a:r>
        </a:p>
      </dsp:txBody>
      <dsp:txXfrm>
        <a:off x="2912085" y="222362"/>
        <a:ext cx="2539866" cy="1523919"/>
      </dsp:txXfrm>
    </dsp:sp>
    <dsp:sp modelId="{649D89E5-CB15-43CB-BC0C-32346302DC43}">
      <dsp:nvSpPr>
        <dsp:cNvPr id="0" name=""/>
        <dsp:cNvSpPr/>
      </dsp:nvSpPr>
      <dsp:spPr>
        <a:xfrm>
          <a:off x="7136975" y="1956461"/>
          <a:ext cx="2539866" cy="1523919"/>
        </a:xfrm>
        <a:prstGeom prst="rect">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latin typeface="+mn-lt"/>
            </a:rPr>
            <a:t>The </a:t>
          </a:r>
          <a:r>
            <a:rPr lang="nl-NL" sz="2400" b="1" kern="1200" dirty="0" err="1">
              <a:latin typeface="+mn-lt"/>
            </a:rPr>
            <a:t>Regency</a:t>
          </a:r>
          <a:endParaRPr lang="nl-NL" sz="2400" b="1" kern="1200" dirty="0">
            <a:latin typeface="+mn-lt"/>
          </a:endParaRPr>
        </a:p>
        <a:p>
          <a:pPr marL="0" lvl="0" indent="0" algn="ctr" defTabSz="1066800">
            <a:lnSpc>
              <a:spcPct val="90000"/>
            </a:lnSpc>
            <a:spcBef>
              <a:spcPct val="0"/>
            </a:spcBef>
            <a:spcAft>
              <a:spcPct val="35000"/>
            </a:spcAft>
            <a:buNone/>
          </a:pPr>
          <a:r>
            <a:rPr lang="nl-NL" sz="2400" b="1" kern="1200" dirty="0">
              <a:latin typeface="+mn-lt"/>
            </a:rPr>
            <a:t>1811-1820</a:t>
          </a:r>
        </a:p>
      </dsp:txBody>
      <dsp:txXfrm>
        <a:off x="7136975" y="1956461"/>
        <a:ext cx="2539866" cy="1523919"/>
      </dsp:txXfrm>
    </dsp:sp>
    <dsp:sp modelId="{871195B3-AE0D-4802-925F-D06D115B38BF}">
      <dsp:nvSpPr>
        <dsp:cNvPr id="0" name=""/>
        <dsp:cNvSpPr/>
      </dsp:nvSpPr>
      <dsp:spPr>
        <a:xfrm>
          <a:off x="5676856" y="209572"/>
          <a:ext cx="2539866" cy="1523919"/>
        </a:xfrm>
        <a:prstGeom prst="rect">
          <a:avLst/>
        </a:prstGeom>
        <a:blipFill rotWithShape="0">
          <a:blip xmlns:r="http://schemas.openxmlformats.org/officeDocument/2006/relationships" r:embed="rId5"/>
          <a:stretch>
            <a:fillRect t="-150000" b="-1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err="1">
              <a:latin typeface="+mn-lt"/>
            </a:rPr>
            <a:t>Romantic</a:t>
          </a:r>
          <a:r>
            <a:rPr lang="nl-NL" sz="2400" b="1" kern="1200" dirty="0">
              <a:latin typeface="+mn-lt"/>
            </a:rPr>
            <a:t> </a:t>
          </a:r>
          <a:r>
            <a:rPr lang="nl-NL" sz="2400" b="1" kern="1200" dirty="0" err="1">
              <a:latin typeface="+mn-lt"/>
            </a:rPr>
            <a:t>Period</a:t>
          </a:r>
          <a:endParaRPr lang="nl-NL" sz="2400" b="1" kern="1200" dirty="0">
            <a:latin typeface="+mn-lt"/>
          </a:endParaRPr>
        </a:p>
        <a:p>
          <a:pPr marL="0" lvl="0" indent="0" algn="ctr" defTabSz="1066800">
            <a:lnSpc>
              <a:spcPct val="90000"/>
            </a:lnSpc>
            <a:spcBef>
              <a:spcPct val="0"/>
            </a:spcBef>
            <a:spcAft>
              <a:spcPct val="35000"/>
            </a:spcAft>
            <a:buNone/>
          </a:pPr>
          <a:r>
            <a:rPr lang="nl-NL" sz="2400" b="1" kern="1200" dirty="0">
              <a:latin typeface="+mn-lt"/>
            </a:rPr>
            <a:t>1798-1870</a:t>
          </a:r>
        </a:p>
      </dsp:txBody>
      <dsp:txXfrm>
        <a:off x="5676856" y="209572"/>
        <a:ext cx="2539866" cy="1523919"/>
      </dsp:txXfrm>
    </dsp:sp>
    <dsp:sp modelId="{1ED4C1C5-6D37-4EB8-81BC-5706F8CDCA6C}">
      <dsp:nvSpPr>
        <dsp:cNvPr id="0" name=""/>
        <dsp:cNvSpPr/>
      </dsp:nvSpPr>
      <dsp:spPr>
        <a:xfrm>
          <a:off x="4401081" y="1956456"/>
          <a:ext cx="2539866" cy="1523919"/>
        </a:xfrm>
        <a:prstGeom prst="rect">
          <a:avLst/>
        </a:prstGeom>
        <a:blipFill rotWithShape="0">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latin typeface="+mn-lt"/>
            </a:rPr>
            <a:t>Age of </a:t>
          </a:r>
          <a:r>
            <a:rPr lang="nl-NL" sz="2400" b="1" kern="1200" dirty="0" err="1">
              <a:latin typeface="+mn-lt"/>
            </a:rPr>
            <a:t>Reason</a:t>
          </a:r>
          <a:endParaRPr lang="nl-NL" sz="2400" b="1" kern="1200" dirty="0">
            <a:latin typeface="+mn-lt"/>
          </a:endParaRPr>
        </a:p>
        <a:p>
          <a:pPr marL="0" lvl="0" indent="0" algn="ctr" defTabSz="1066800">
            <a:lnSpc>
              <a:spcPct val="90000"/>
            </a:lnSpc>
            <a:spcBef>
              <a:spcPct val="0"/>
            </a:spcBef>
            <a:spcAft>
              <a:spcPct val="35000"/>
            </a:spcAft>
            <a:buNone/>
          </a:pPr>
          <a:r>
            <a:rPr lang="nl-NL" sz="2400" b="1" kern="1200" dirty="0" err="1">
              <a:latin typeface="+mn-lt"/>
            </a:rPr>
            <a:t>Enlightenment</a:t>
          </a:r>
          <a:endParaRPr lang="nl-NL" sz="2400" b="1" kern="1200" dirty="0">
            <a:latin typeface="+mn-lt"/>
          </a:endParaRPr>
        </a:p>
        <a:p>
          <a:pPr marL="0" lvl="0" indent="0" algn="ctr" defTabSz="1066800">
            <a:lnSpc>
              <a:spcPct val="90000"/>
            </a:lnSpc>
            <a:spcBef>
              <a:spcPct val="0"/>
            </a:spcBef>
            <a:spcAft>
              <a:spcPct val="35000"/>
            </a:spcAft>
            <a:buNone/>
          </a:pPr>
          <a:r>
            <a:rPr lang="nl-NL" sz="2400" b="1" kern="1200" dirty="0">
              <a:latin typeface="+mn-lt"/>
            </a:rPr>
            <a:t>1660-1800</a:t>
          </a:r>
          <a:endParaRPr lang="nl-NL" sz="2000" b="1" kern="1200" dirty="0">
            <a:latin typeface="+mn-lt"/>
          </a:endParaRPr>
        </a:p>
      </dsp:txBody>
      <dsp:txXfrm>
        <a:off x="4401081" y="1956456"/>
        <a:ext cx="2539866" cy="1523919"/>
      </dsp:txXfrm>
    </dsp:sp>
    <dsp:sp modelId="{3C366FFE-522D-493F-A3E3-B328EDEB52E9}">
      <dsp:nvSpPr>
        <dsp:cNvPr id="0" name=""/>
        <dsp:cNvSpPr/>
      </dsp:nvSpPr>
      <dsp:spPr>
        <a:xfrm>
          <a:off x="8217434" y="203506"/>
          <a:ext cx="2539866" cy="1523919"/>
        </a:xfrm>
        <a:prstGeom prst="rect">
          <a:avLst/>
        </a:prstGeom>
        <a:blipFill rotWithShape="0">
          <a:blip xmlns:r="http://schemas.openxmlformats.org/officeDocument/2006/relationships" r:embed="rId7"/>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err="1">
              <a:latin typeface="+mn-lt"/>
            </a:rPr>
            <a:t>Victorian</a:t>
          </a:r>
          <a:r>
            <a:rPr lang="nl-NL" sz="2400" b="1" kern="1200" dirty="0">
              <a:latin typeface="+mn-lt"/>
            </a:rPr>
            <a:t> </a:t>
          </a:r>
          <a:r>
            <a:rPr lang="nl-NL" sz="2400" b="1" kern="1200" dirty="0" err="1">
              <a:latin typeface="+mn-lt"/>
            </a:rPr>
            <a:t>Period</a:t>
          </a:r>
          <a:r>
            <a:rPr lang="nl-NL" sz="2400" b="1" kern="1200" dirty="0">
              <a:latin typeface="+mn-lt"/>
            </a:rPr>
            <a:t> </a:t>
          </a:r>
        </a:p>
        <a:p>
          <a:pPr marL="0" lvl="0" indent="0" algn="ctr" defTabSz="1066800">
            <a:lnSpc>
              <a:spcPct val="90000"/>
            </a:lnSpc>
            <a:spcBef>
              <a:spcPct val="0"/>
            </a:spcBef>
            <a:spcAft>
              <a:spcPct val="35000"/>
            </a:spcAft>
            <a:buNone/>
          </a:pPr>
          <a:r>
            <a:rPr lang="nl-NL" sz="2400" b="1" kern="1200" dirty="0">
              <a:latin typeface="+mn-lt"/>
            </a:rPr>
            <a:t>1830-1900</a:t>
          </a:r>
        </a:p>
      </dsp:txBody>
      <dsp:txXfrm>
        <a:off x="8217434" y="203506"/>
        <a:ext cx="2539866" cy="15239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3A56B-D488-DD5E-25E1-AA930FEC2CE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22443C2-5CBF-1790-2758-FCAA54D791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84AFBC0-3E9A-4DF2-274E-2DB650562697}"/>
              </a:ext>
            </a:extLst>
          </p:cNvPr>
          <p:cNvSpPr>
            <a:spLocks noGrp="1"/>
          </p:cNvSpPr>
          <p:nvPr>
            <p:ph type="dt" sz="half" idx="10"/>
          </p:nvPr>
        </p:nvSpPr>
        <p:spPr/>
        <p:txBody>
          <a:bodyPr/>
          <a:lstStyle/>
          <a:p>
            <a:fld id="{75166609-67AB-4802-941C-2C7AA820840C}" type="datetimeFigureOut">
              <a:rPr lang="nl-NL" smtClean="0"/>
              <a:t>27-11-2023</a:t>
            </a:fld>
            <a:endParaRPr lang="nl-NL"/>
          </a:p>
        </p:txBody>
      </p:sp>
      <p:sp>
        <p:nvSpPr>
          <p:cNvPr id="5" name="Tijdelijke aanduiding voor voettekst 4">
            <a:extLst>
              <a:ext uri="{FF2B5EF4-FFF2-40B4-BE49-F238E27FC236}">
                <a16:creationId xmlns:a16="http://schemas.microsoft.com/office/drawing/2014/main" id="{99431AA5-B30D-058E-DA6D-930E399A39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66D60B6-A97D-F2BF-4620-4B247D914669}"/>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1130871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EB762-0108-B5DB-CB7E-71E49527814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C1D2AD7-413D-9BF1-4BBA-2FEA0B35CD3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EC0363-D552-7B1B-B2C3-7FDE83F8A18A}"/>
              </a:ext>
            </a:extLst>
          </p:cNvPr>
          <p:cNvSpPr>
            <a:spLocks noGrp="1"/>
          </p:cNvSpPr>
          <p:nvPr>
            <p:ph type="dt" sz="half" idx="10"/>
          </p:nvPr>
        </p:nvSpPr>
        <p:spPr/>
        <p:txBody>
          <a:bodyPr/>
          <a:lstStyle/>
          <a:p>
            <a:fld id="{75166609-67AB-4802-941C-2C7AA820840C}" type="datetimeFigureOut">
              <a:rPr lang="nl-NL" smtClean="0"/>
              <a:t>27-11-2023</a:t>
            </a:fld>
            <a:endParaRPr lang="nl-NL"/>
          </a:p>
        </p:txBody>
      </p:sp>
      <p:sp>
        <p:nvSpPr>
          <p:cNvPr id="5" name="Tijdelijke aanduiding voor voettekst 4">
            <a:extLst>
              <a:ext uri="{FF2B5EF4-FFF2-40B4-BE49-F238E27FC236}">
                <a16:creationId xmlns:a16="http://schemas.microsoft.com/office/drawing/2014/main" id="{7DD6306C-90D8-919D-84FF-17CB48C14A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2D460D-D65D-3078-3270-CBD4B1223AFF}"/>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240811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D8B9468-1D82-591C-B3ED-D4A5C145D9C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A0143A0-EB11-BED4-FD3E-375AD35767E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D07210-2550-DA60-18AD-20C08FF5A6F5}"/>
              </a:ext>
            </a:extLst>
          </p:cNvPr>
          <p:cNvSpPr>
            <a:spLocks noGrp="1"/>
          </p:cNvSpPr>
          <p:nvPr>
            <p:ph type="dt" sz="half" idx="10"/>
          </p:nvPr>
        </p:nvSpPr>
        <p:spPr/>
        <p:txBody>
          <a:bodyPr/>
          <a:lstStyle/>
          <a:p>
            <a:fld id="{75166609-67AB-4802-941C-2C7AA820840C}" type="datetimeFigureOut">
              <a:rPr lang="nl-NL" smtClean="0"/>
              <a:t>27-11-2023</a:t>
            </a:fld>
            <a:endParaRPr lang="nl-NL"/>
          </a:p>
        </p:txBody>
      </p:sp>
      <p:sp>
        <p:nvSpPr>
          <p:cNvPr id="5" name="Tijdelijke aanduiding voor voettekst 4">
            <a:extLst>
              <a:ext uri="{FF2B5EF4-FFF2-40B4-BE49-F238E27FC236}">
                <a16:creationId xmlns:a16="http://schemas.microsoft.com/office/drawing/2014/main" id="{669920B5-B272-AE24-27E8-5E057B49264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363CA60-39A4-EA86-24C3-7F1AFD26C5FA}"/>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173084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27A8B-4D5A-759C-96C6-E51A497E584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1E53630-6913-8256-CEAC-6D96B0A703E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16E49ED-B49A-923A-DDA4-3C2063E42DC2}"/>
              </a:ext>
            </a:extLst>
          </p:cNvPr>
          <p:cNvSpPr>
            <a:spLocks noGrp="1"/>
          </p:cNvSpPr>
          <p:nvPr>
            <p:ph type="dt" sz="half" idx="10"/>
          </p:nvPr>
        </p:nvSpPr>
        <p:spPr/>
        <p:txBody>
          <a:bodyPr/>
          <a:lstStyle/>
          <a:p>
            <a:fld id="{75166609-67AB-4802-941C-2C7AA820840C}" type="datetimeFigureOut">
              <a:rPr lang="nl-NL" smtClean="0"/>
              <a:t>27-11-2023</a:t>
            </a:fld>
            <a:endParaRPr lang="nl-NL"/>
          </a:p>
        </p:txBody>
      </p:sp>
      <p:sp>
        <p:nvSpPr>
          <p:cNvPr id="5" name="Tijdelijke aanduiding voor voettekst 4">
            <a:extLst>
              <a:ext uri="{FF2B5EF4-FFF2-40B4-BE49-F238E27FC236}">
                <a16:creationId xmlns:a16="http://schemas.microsoft.com/office/drawing/2014/main" id="{91AFC9E3-47E1-8CCD-8772-41E2FC4911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682287-BA29-B663-56E5-DEF78B3C3E41}"/>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2130812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EF0C2-C3EF-AB9E-AF57-40485F3FE3D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CCBC474-7E71-7211-23CB-8858390C2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7837D0A-B6FD-16C7-38E0-8B7614013070}"/>
              </a:ext>
            </a:extLst>
          </p:cNvPr>
          <p:cNvSpPr>
            <a:spLocks noGrp="1"/>
          </p:cNvSpPr>
          <p:nvPr>
            <p:ph type="dt" sz="half" idx="10"/>
          </p:nvPr>
        </p:nvSpPr>
        <p:spPr/>
        <p:txBody>
          <a:bodyPr/>
          <a:lstStyle/>
          <a:p>
            <a:fld id="{75166609-67AB-4802-941C-2C7AA820840C}" type="datetimeFigureOut">
              <a:rPr lang="nl-NL" smtClean="0"/>
              <a:t>27-11-2023</a:t>
            </a:fld>
            <a:endParaRPr lang="nl-NL"/>
          </a:p>
        </p:txBody>
      </p:sp>
      <p:sp>
        <p:nvSpPr>
          <p:cNvPr id="5" name="Tijdelijke aanduiding voor voettekst 4">
            <a:extLst>
              <a:ext uri="{FF2B5EF4-FFF2-40B4-BE49-F238E27FC236}">
                <a16:creationId xmlns:a16="http://schemas.microsoft.com/office/drawing/2014/main" id="{A8C5399D-B603-6C0C-C950-544E465598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1B6A41-1730-F31A-242A-5F2736D380E9}"/>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37881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E33E55-BB9F-F4F9-5326-CB0C00A034E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6064B0B-F9A5-38FC-633D-A3A3CE38617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1BE4FA1-09BD-993C-A443-64CE3656DD0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B850CE3-3CF5-233E-EDF2-2F4F6207032F}"/>
              </a:ext>
            </a:extLst>
          </p:cNvPr>
          <p:cNvSpPr>
            <a:spLocks noGrp="1"/>
          </p:cNvSpPr>
          <p:nvPr>
            <p:ph type="dt" sz="half" idx="10"/>
          </p:nvPr>
        </p:nvSpPr>
        <p:spPr/>
        <p:txBody>
          <a:bodyPr/>
          <a:lstStyle/>
          <a:p>
            <a:fld id="{75166609-67AB-4802-941C-2C7AA820840C}" type="datetimeFigureOut">
              <a:rPr lang="nl-NL" smtClean="0"/>
              <a:t>27-11-2023</a:t>
            </a:fld>
            <a:endParaRPr lang="nl-NL"/>
          </a:p>
        </p:txBody>
      </p:sp>
      <p:sp>
        <p:nvSpPr>
          <p:cNvPr id="6" name="Tijdelijke aanduiding voor voettekst 5">
            <a:extLst>
              <a:ext uri="{FF2B5EF4-FFF2-40B4-BE49-F238E27FC236}">
                <a16:creationId xmlns:a16="http://schemas.microsoft.com/office/drawing/2014/main" id="{D54ECC11-8729-871C-C43D-C1EED86B5E6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B68443A-1FF6-9386-A520-E34548356930}"/>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317231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330C7-E168-A919-C8D4-DE1E9D26D39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E50F7B0-AD9A-3D76-413F-321FFAE83C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6878A36-6F1A-B0CA-2D14-8FB3E71F403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2BC8423-B73E-69A8-B334-8293E32321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3EB8197-9C7D-9059-666C-7F154DEA1D3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7F3259B-C8FF-1F80-151E-B52CCA153E76}"/>
              </a:ext>
            </a:extLst>
          </p:cNvPr>
          <p:cNvSpPr>
            <a:spLocks noGrp="1"/>
          </p:cNvSpPr>
          <p:nvPr>
            <p:ph type="dt" sz="half" idx="10"/>
          </p:nvPr>
        </p:nvSpPr>
        <p:spPr/>
        <p:txBody>
          <a:bodyPr/>
          <a:lstStyle/>
          <a:p>
            <a:fld id="{75166609-67AB-4802-941C-2C7AA820840C}" type="datetimeFigureOut">
              <a:rPr lang="nl-NL" smtClean="0"/>
              <a:t>27-11-2023</a:t>
            </a:fld>
            <a:endParaRPr lang="nl-NL"/>
          </a:p>
        </p:txBody>
      </p:sp>
      <p:sp>
        <p:nvSpPr>
          <p:cNvPr id="8" name="Tijdelijke aanduiding voor voettekst 7">
            <a:extLst>
              <a:ext uri="{FF2B5EF4-FFF2-40B4-BE49-F238E27FC236}">
                <a16:creationId xmlns:a16="http://schemas.microsoft.com/office/drawing/2014/main" id="{6E06E28C-5CA2-2870-B6DD-6F3FE21DCD2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134BD0A-0ADB-1A51-12AD-D2E1E91161D6}"/>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1823172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DCC22-E20B-CE68-13D4-7546B48397A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4DA48C4-9411-BB03-6025-9ACC6410A8E8}"/>
              </a:ext>
            </a:extLst>
          </p:cNvPr>
          <p:cNvSpPr>
            <a:spLocks noGrp="1"/>
          </p:cNvSpPr>
          <p:nvPr>
            <p:ph type="dt" sz="half" idx="10"/>
          </p:nvPr>
        </p:nvSpPr>
        <p:spPr/>
        <p:txBody>
          <a:bodyPr/>
          <a:lstStyle/>
          <a:p>
            <a:fld id="{75166609-67AB-4802-941C-2C7AA820840C}" type="datetimeFigureOut">
              <a:rPr lang="nl-NL" smtClean="0"/>
              <a:t>27-11-2023</a:t>
            </a:fld>
            <a:endParaRPr lang="nl-NL"/>
          </a:p>
        </p:txBody>
      </p:sp>
      <p:sp>
        <p:nvSpPr>
          <p:cNvPr id="4" name="Tijdelijke aanduiding voor voettekst 3">
            <a:extLst>
              <a:ext uri="{FF2B5EF4-FFF2-40B4-BE49-F238E27FC236}">
                <a16:creationId xmlns:a16="http://schemas.microsoft.com/office/drawing/2014/main" id="{AFE569B5-4DB4-C53D-DBC8-904319C0528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32E5530-9B90-99BF-5ECA-EBDBCDF04A71}"/>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197927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B01CFD2-EB30-1331-DE3C-97D8D911FD88}"/>
              </a:ext>
            </a:extLst>
          </p:cNvPr>
          <p:cNvSpPr>
            <a:spLocks noGrp="1"/>
          </p:cNvSpPr>
          <p:nvPr>
            <p:ph type="dt" sz="half" idx="10"/>
          </p:nvPr>
        </p:nvSpPr>
        <p:spPr/>
        <p:txBody>
          <a:bodyPr/>
          <a:lstStyle/>
          <a:p>
            <a:fld id="{75166609-67AB-4802-941C-2C7AA820840C}" type="datetimeFigureOut">
              <a:rPr lang="nl-NL" smtClean="0"/>
              <a:t>27-11-2023</a:t>
            </a:fld>
            <a:endParaRPr lang="nl-NL"/>
          </a:p>
        </p:txBody>
      </p:sp>
      <p:sp>
        <p:nvSpPr>
          <p:cNvPr id="3" name="Tijdelijke aanduiding voor voettekst 2">
            <a:extLst>
              <a:ext uri="{FF2B5EF4-FFF2-40B4-BE49-F238E27FC236}">
                <a16:creationId xmlns:a16="http://schemas.microsoft.com/office/drawing/2014/main" id="{3F090318-FC5F-E018-134A-5F4C6DD036C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97DC230-0484-E7C9-CACA-A683B0F5A62A}"/>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379558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E99E0-FC1C-12C1-E515-9D15BB6BC24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82A10B9-2E44-492F-D987-C42F1CB7CC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3A7C067-DA76-62DA-60F1-8B2EDD838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104F90B-9BE3-DCC9-BE70-EB3167BABD38}"/>
              </a:ext>
            </a:extLst>
          </p:cNvPr>
          <p:cNvSpPr>
            <a:spLocks noGrp="1"/>
          </p:cNvSpPr>
          <p:nvPr>
            <p:ph type="dt" sz="half" idx="10"/>
          </p:nvPr>
        </p:nvSpPr>
        <p:spPr/>
        <p:txBody>
          <a:bodyPr/>
          <a:lstStyle/>
          <a:p>
            <a:fld id="{75166609-67AB-4802-941C-2C7AA820840C}" type="datetimeFigureOut">
              <a:rPr lang="nl-NL" smtClean="0"/>
              <a:t>27-11-2023</a:t>
            </a:fld>
            <a:endParaRPr lang="nl-NL"/>
          </a:p>
        </p:txBody>
      </p:sp>
      <p:sp>
        <p:nvSpPr>
          <p:cNvPr id="6" name="Tijdelijke aanduiding voor voettekst 5">
            <a:extLst>
              <a:ext uri="{FF2B5EF4-FFF2-40B4-BE49-F238E27FC236}">
                <a16:creationId xmlns:a16="http://schemas.microsoft.com/office/drawing/2014/main" id="{8B133C8C-2CF5-0DEF-B3C6-7A40C8B908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AB60F1A-019F-E6AB-7273-80F0EF6B4A04}"/>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109175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DA3642-5FE6-3E3C-E5E7-E60537FF3E8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6886A80-F46A-C252-34F8-2D9DD4047E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F1E9A47-B2E5-C703-1C02-5D9D3227E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2242254-E288-EFB1-B6A2-9467959EADA0}"/>
              </a:ext>
            </a:extLst>
          </p:cNvPr>
          <p:cNvSpPr>
            <a:spLocks noGrp="1"/>
          </p:cNvSpPr>
          <p:nvPr>
            <p:ph type="dt" sz="half" idx="10"/>
          </p:nvPr>
        </p:nvSpPr>
        <p:spPr/>
        <p:txBody>
          <a:bodyPr/>
          <a:lstStyle/>
          <a:p>
            <a:fld id="{75166609-67AB-4802-941C-2C7AA820840C}" type="datetimeFigureOut">
              <a:rPr lang="nl-NL" smtClean="0"/>
              <a:t>27-11-2023</a:t>
            </a:fld>
            <a:endParaRPr lang="nl-NL"/>
          </a:p>
        </p:txBody>
      </p:sp>
      <p:sp>
        <p:nvSpPr>
          <p:cNvPr id="6" name="Tijdelijke aanduiding voor voettekst 5">
            <a:extLst>
              <a:ext uri="{FF2B5EF4-FFF2-40B4-BE49-F238E27FC236}">
                <a16:creationId xmlns:a16="http://schemas.microsoft.com/office/drawing/2014/main" id="{21AD10E3-DDC2-22B8-5CB4-CF7218EDCBC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3006B8A-E59F-A91D-A0C4-E86AF67EC231}"/>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410603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3D4F36F-A877-8468-507C-C077C29FF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6CAC351-388B-39EB-74F5-9B1F121AB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8253FA-99F9-702E-F56A-11DB43F17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66609-67AB-4802-941C-2C7AA820840C}" type="datetimeFigureOut">
              <a:rPr lang="nl-NL" smtClean="0"/>
              <a:t>27-11-2023</a:t>
            </a:fld>
            <a:endParaRPr lang="nl-NL"/>
          </a:p>
        </p:txBody>
      </p:sp>
      <p:sp>
        <p:nvSpPr>
          <p:cNvPr id="5" name="Tijdelijke aanduiding voor voettekst 4">
            <a:extLst>
              <a:ext uri="{FF2B5EF4-FFF2-40B4-BE49-F238E27FC236}">
                <a16:creationId xmlns:a16="http://schemas.microsoft.com/office/drawing/2014/main" id="{1409AAB9-1381-1A35-2160-8A2678B557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5700D66-F8FD-69A0-EA4F-B97F8D98B4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6F7FD-326F-444F-A194-AF173AB98674}" type="slidenum">
              <a:rPr lang="nl-NL" smtClean="0"/>
              <a:t>‹nr.›</a:t>
            </a:fld>
            <a:endParaRPr lang="nl-NL"/>
          </a:p>
        </p:txBody>
      </p:sp>
    </p:spTree>
    <p:extLst>
      <p:ext uri="{BB962C8B-B14F-4D97-AF65-F5344CB8AC3E}">
        <p14:creationId xmlns:p14="http://schemas.microsoft.com/office/powerpoint/2010/main" val="3146159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BRs28L27M5s?feature=oembed" TargetMode="External"/><Relationship Id="rId1" Type="http://schemas.openxmlformats.org/officeDocument/2006/relationships/video" Target="https://www.youtube.com/embed/39lo8d16Iqs?feature=oembed"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3-b0DBepmgo?feature=oembed" TargetMode="External"/><Relationship Id="rId1" Type="http://schemas.openxmlformats.org/officeDocument/2006/relationships/video" Target="https://www.youtube.com/embed/fgFPIh5mvNc?feature=oembed"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Mgjwq1ZzdPQ?feature=oembed" TargetMode="External"/><Relationship Id="rId1" Type="http://schemas.openxmlformats.org/officeDocument/2006/relationships/video" Target="https://www.youtube.com/embed/Kk44C0G2ZyE?feature=oembed"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hUFblil8o2k?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ideo" Target="https://www.youtube.com/embed/GOFn0eCFV8M?feature=oembed"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BRs28L27M5s?feature=oembed" TargetMode="External"/><Relationship Id="rId1" Type="http://schemas.openxmlformats.org/officeDocument/2006/relationships/video" Target="https://www.youtube.com/embed/39lo8d16Iqs?feature=oembed"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ideo" Target="https://www.youtube.com/embed/NQt9BbylCwI?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ideo" Target="https://www.youtube.com/embed/8IFsdfk3mlk?feature=oembe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ideo" Target="https://www.youtube.com/embed/sIo0R6FFf9I?feature=oemb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ideo" Target="https://www.youtube.com/embed/m8irclBV5CA?feature=oembed"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3-b0DBepmgo?feature=oembed" TargetMode="External"/><Relationship Id="rId1" Type="http://schemas.openxmlformats.org/officeDocument/2006/relationships/video" Target="https://www.youtube.com/embed/fgFPIh5mvNc?feature=oembed"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Mgjwq1ZzdPQ?feature=oembed" TargetMode="External"/><Relationship Id="rId1" Type="http://schemas.openxmlformats.org/officeDocument/2006/relationships/video" Target="https://www.youtube.com/embed/Kk44C0G2ZyE?feature=oembed"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P5MmcT_vcBU?feature=oembed" TargetMode="External"/><Relationship Id="rId1" Type="http://schemas.openxmlformats.org/officeDocument/2006/relationships/video" Target="https://www.youtube.com/embed/Ur_DIHs92NM?feature=oembed"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2WGq2Rbs1Qg?feature=oembe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Fz7HmgPJQak?feature=oembe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https://www.youtube.com/embed/I3dSFh41pbg?feature=oembe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ideo" Target="https://www.youtube.com/embed/8IFsdfk3mlk?feature=oembed"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liffsnotes.com/literature/g/great-expectations/charles-dickens-biography" TargetMode="External"/><Relationship Id="rId2" Type="http://schemas.openxmlformats.org/officeDocument/2006/relationships/slideLayout" Target="../slideLayouts/slideLayout2.xml"/><Relationship Id="rId1" Type="http://schemas.openxmlformats.org/officeDocument/2006/relationships/video" Target="https://www.youtube.com/embed/Q9RUEgT9zcc?feature=oembed" TargetMode="External"/><Relationship Id="rId6" Type="http://schemas.openxmlformats.org/officeDocument/2006/relationships/image" Target="../media/image35.jpeg"/><Relationship Id="rId5" Type="http://schemas.openxmlformats.org/officeDocument/2006/relationships/hyperlink" Target="https://www.cliffsnotes.com/literature/g/great-expectations/character-analysis/miss-havisham" TargetMode="External"/><Relationship Id="rId4" Type="http://schemas.openxmlformats.org/officeDocument/2006/relationships/hyperlink" Target="https://www.cliffsnotes.com/literature/g/great-expectations/character-analysis/pip"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ideo" Target="https://www.youtube.com/embed/hUFblil8o2k?feature=oembed"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supersummary.com/narrative/" TargetMode="External"/><Relationship Id="rId2" Type="http://schemas.openxmlformats.org/officeDocument/2006/relationships/slideLayout" Target="../slideLayouts/slideLayout2.xml"/><Relationship Id="rId1" Type="http://schemas.openxmlformats.org/officeDocument/2006/relationships/video" Target="https://www.youtube.com/embed/I_9SBBK4KzI?feature=oembed" TargetMode="Externa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hyperlink" Target="https://www.supersummary.com/perspective/" TargetMode="External"/><Relationship Id="rId2" Type="http://schemas.openxmlformats.org/officeDocument/2006/relationships/slideLayout" Target="../slideLayouts/slideLayout2.xml"/><Relationship Id="rId1" Type="http://schemas.openxmlformats.org/officeDocument/2006/relationships/video" Target="https://www.youtube.com/embed/zQh2eAhZogM?feature=oembed" TargetMode="Externa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video" Target="https://www.youtube.com/embed/vb2Nsdq_qP8?feature=oembe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ideo" Target="https://www.youtube.com/embed/lYcmxq1BjAo?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MSYw502dJNY?feature=oembe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video" Target="https://www.youtube.com/embed/TzXMljRHfas?feature=oembed"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video" Target="https://www.youtube.com/embed/GtrEPzv8gWY?feature=oembed"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video" Target="https://www.youtube.com/embed/8lsay2AGaeY?feature=oembe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ideo" Target="https://www.youtube.com/embed/L29y7-BaRDM?feature=oembed"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video" Target="https://www.youtube.com/embed/YVbdd8oOwOY?feature=oembed"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video" Target="https://www.youtube.com/embed/gwYxIjnXKFc?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video" Target="https://www.youtube.com/embed/a4UJ-K_ax9I?feature=oembed"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video" Target="https://www.youtube.com/embed/XLdXhaW8bLs?feature=oembed"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ideo" Target="https://www.youtube.com/embed/m8irclBV5CA?feature=oembed"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ideo" Target="https://www.youtube.com/embed/sIo0R6FFf9I?feature=oembed"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JPA-Drr4iFs?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ld vintage books in a row">
            <a:extLst>
              <a:ext uri="{FF2B5EF4-FFF2-40B4-BE49-F238E27FC236}">
                <a16:creationId xmlns:a16="http://schemas.microsoft.com/office/drawing/2014/main" id="{8352A082-90BF-3924-60E2-25FA86BC8E99}"/>
              </a:ext>
            </a:extLst>
          </p:cNvPr>
          <p:cNvPicPr>
            <a:picLocks noChangeAspect="1"/>
          </p:cNvPicPr>
          <p:nvPr/>
        </p:nvPicPr>
        <p:blipFill rotWithShape="1">
          <a:blip r:embed="rId2">
            <a:alphaModFix amt="50000"/>
          </a:blip>
          <a:srcRect t="8584" b="7146"/>
          <a:stretch/>
        </p:blipFill>
        <p:spPr>
          <a:xfrm>
            <a:off x="20" y="10"/>
            <a:ext cx="12191979" cy="6857990"/>
          </a:xfrm>
          <a:prstGeom prst="rect">
            <a:avLst/>
          </a:prstGeom>
        </p:spPr>
      </p:pic>
      <p:sp>
        <p:nvSpPr>
          <p:cNvPr id="2" name="Titel 1">
            <a:extLst>
              <a:ext uri="{FF2B5EF4-FFF2-40B4-BE49-F238E27FC236}">
                <a16:creationId xmlns:a16="http://schemas.microsoft.com/office/drawing/2014/main" id="{FDC5B902-51E4-9F17-2D57-403149F90280}"/>
              </a:ext>
            </a:extLst>
          </p:cNvPr>
          <p:cNvSpPr>
            <a:spLocks noGrp="1"/>
          </p:cNvSpPr>
          <p:nvPr>
            <p:ph type="ctrTitle"/>
          </p:nvPr>
        </p:nvSpPr>
        <p:spPr>
          <a:xfrm>
            <a:off x="1524000" y="1122362"/>
            <a:ext cx="9144000" cy="2900518"/>
          </a:xfrm>
        </p:spPr>
        <p:txBody>
          <a:bodyPr>
            <a:normAutofit/>
          </a:bodyPr>
          <a:lstStyle/>
          <a:p>
            <a:r>
              <a:rPr lang="nl-NL" sz="8000" b="1" dirty="0" err="1">
                <a:solidFill>
                  <a:srgbClr val="FFFFFF"/>
                </a:solidFill>
                <a:latin typeface="Bradley Hand ITC" panose="03070402050302030203" pitchFamily="66" charset="0"/>
              </a:rPr>
              <a:t>Literary</a:t>
            </a:r>
            <a:r>
              <a:rPr lang="nl-NL" sz="8000" b="1" dirty="0">
                <a:solidFill>
                  <a:srgbClr val="FFFFFF"/>
                </a:solidFill>
                <a:latin typeface="Bradley Hand ITC" panose="03070402050302030203" pitchFamily="66" charset="0"/>
              </a:rPr>
              <a:t> </a:t>
            </a:r>
            <a:r>
              <a:rPr lang="nl-NL" sz="8000" b="1" dirty="0" err="1">
                <a:solidFill>
                  <a:srgbClr val="FFFFFF"/>
                </a:solidFill>
                <a:latin typeface="Bradley Hand ITC" panose="03070402050302030203" pitchFamily="66" charset="0"/>
              </a:rPr>
              <a:t>History</a:t>
            </a:r>
            <a:endParaRPr lang="nl-NL" sz="8000" b="1" dirty="0">
              <a:solidFill>
                <a:srgbClr val="FFFFFF"/>
              </a:solidFill>
              <a:latin typeface="Bradley Hand ITC" panose="03070402050302030203" pitchFamily="66" charset="0"/>
            </a:endParaRPr>
          </a:p>
        </p:txBody>
      </p:sp>
      <p:sp>
        <p:nvSpPr>
          <p:cNvPr id="3" name="Ondertitel 2">
            <a:extLst>
              <a:ext uri="{FF2B5EF4-FFF2-40B4-BE49-F238E27FC236}">
                <a16:creationId xmlns:a16="http://schemas.microsoft.com/office/drawing/2014/main" id="{F5F02F0C-8BD6-8B9F-2658-0BE51E4F7F28}"/>
              </a:ext>
            </a:extLst>
          </p:cNvPr>
          <p:cNvSpPr>
            <a:spLocks noGrp="1"/>
          </p:cNvSpPr>
          <p:nvPr>
            <p:ph type="subTitle" idx="1"/>
          </p:nvPr>
        </p:nvSpPr>
        <p:spPr>
          <a:xfrm>
            <a:off x="1524000" y="4159404"/>
            <a:ext cx="9144000" cy="1098395"/>
          </a:xfrm>
        </p:spPr>
        <p:txBody>
          <a:bodyPr>
            <a:normAutofit fontScale="40000" lnSpcReduction="20000"/>
          </a:bodyPr>
          <a:lstStyle/>
          <a:p>
            <a:r>
              <a:rPr lang="nl-NL" sz="3800" dirty="0">
                <a:solidFill>
                  <a:srgbClr val="FFFFFF"/>
                </a:solidFill>
              </a:rPr>
              <a:t>5V</a:t>
            </a:r>
          </a:p>
          <a:p>
            <a:endParaRPr lang="nl-NL" dirty="0">
              <a:solidFill>
                <a:srgbClr val="FFFFFF"/>
              </a:solidFill>
            </a:endParaRPr>
          </a:p>
          <a:p>
            <a:r>
              <a:rPr lang="nl-NL" sz="3400" i="1" dirty="0">
                <a:solidFill>
                  <a:srgbClr val="FFFFFF"/>
                </a:solidFill>
              </a:rPr>
              <a:t>November 2023, December 2023, </a:t>
            </a:r>
            <a:r>
              <a:rPr lang="nl-NL" sz="3400" i="1" dirty="0" err="1">
                <a:solidFill>
                  <a:srgbClr val="FFFFFF"/>
                </a:solidFill>
              </a:rPr>
              <a:t>January</a:t>
            </a:r>
            <a:r>
              <a:rPr lang="nl-NL" sz="3400" i="1" dirty="0">
                <a:solidFill>
                  <a:srgbClr val="FFFFFF"/>
                </a:solidFill>
              </a:rPr>
              <a:t> 2024</a:t>
            </a:r>
          </a:p>
          <a:p>
            <a:r>
              <a:rPr lang="nl-NL" sz="3400" i="1" dirty="0">
                <a:solidFill>
                  <a:srgbClr val="FFFFFF"/>
                </a:solidFill>
              </a:rPr>
              <a:t>Test in Testweek 2</a:t>
            </a:r>
          </a:p>
        </p:txBody>
      </p:sp>
    </p:spTree>
    <p:extLst>
      <p:ext uri="{BB962C8B-B14F-4D97-AF65-F5344CB8AC3E}">
        <p14:creationId xmlns:p14="http://schemas.microsoft.com/office/powerpoint/2010/main" val="32530478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AC315E-42E7-979C-0D9E-3E84A7050D8D}"/>
              </a:ext>
            </a:extLst>
          </p:cNvPr>
          <p:cNvSpPr>
            <a:spLocks noGrp="1"/>
          </p:cNvSpPr>
          <p:nvPr>
            <p:ph type="title"/>
          </p:nvPr>
        </p:nvSpPr>
        <p:spPr>
          <a:xfrm>
            <a:off x="572493" y="238539"/>
            <a:ext cx="11018520" cy="1434415"/>
          </a:xfrm>
        </p:spPr>
        <p:txBody>
          <a:bodyPr anchor="b">
            <a:normAutofit/>
          </a:bodyPr>
          <a:lstStyle/>
          <a:p>
            <a:r>
              <a:rPr lang="nl-NL" sz="4600"/>
              <a:t>The Age of Reason/Enlightenment 1660-1800 </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305E1C0-F7BD-0695-8150-24F150D9B1EB}"/>
              </a:ext>
            </a:extLst>
          </p:cNvPr>
          <p:cNvSpPr>
            <a:spLocks noGrp="1"/>
          </p:cNvSpPr>
          <p:nvPr>
            <p:ph idx="1"/>
          </p:nvPr>
        </p:nvSpPr>
        <p:spPr>
          <a:xfrm>
            <a:off x="572493" y="2071315"/>
            <a:ext cx="7857132" cy="4548145"/>
          </a:xfrm>
        </p:spPr>
        <p:txBody>
          <a:bodyPr anchor="t">
            <a:noAutofit/>
          </a:bodyPr>
          <a:lstStyle/>
          <a:p>
            <a:pPr marL="0" indent="0">
              <a:buNone/>
            </a:pPr>
            <a:r>
              <a:rPr lang="nl-NL" sz="1200" b="1" dirty="0" err="1">
                <a:latin typeface="Arial" panose="020B0604020202020204" pitchFamily="34" charset="0"/>
                <a:cs typeface="Arial" panose="020B0604020202020204" pitchFamily="34" charset="0"/>
              </a:rPr>
              <a:t>History</a:t>
            </a:r>
            <a:endParaRPr lang="nl-NL" sz="1200" b="1" dirty="0">
              <a:latin typeface="Arial" panose="020B0604020202020204" pitchFamily="34" charset="0"/>
              <a:cs typeface="Arial" panose="020B0604020202020204" pitchFamily="34" charset="0"/>
            </a:endParaRPr>
          </a:p>
          <a:p>
            <a:pPr marL="0" indent="0">
              <a:lnSpc>
                <a:spcPct val="120000"/>
              </a:lnSpc>
              <a:buNone/>
            </a:pPr>
            <a:r>
              <a:rPr lang="en-US" sz="1200" dirty="0">
                <a:effectLst/>
                <a:latin typeface="Arial" panose="020B0604020202020204" pitchFamily="34" charset="0"/>
                <a:ea typeface="Calibri" panose="020F0502020204030204" pitchFamily="34" charset="0"/>
              </a:rPr>
              <a:t>The 18th century offered a wealth of knowledge, exploration and rapidly growing technology. Britain had become a rich nation thanks to its trade. During this Age of Reason people strongly believed in the power of critical thinking. Religious and political leaders began losing their influence on society. Logic and progress in science were seen as the answers to all life’s great questions of freedom, democracy and fundamental rights. </a:t>
            </a:r>
            <a:endParaRPr lang="nl-NL" sz="1200" b="1" dirty="0">
              <a:latin typeface="Arial" panose="020B0604020202020204" pitchFamily="34" charset="0"/>
              <a:cs typeface="Arial" panose="020B0604020202020204" pitchFamily="34" charset="0"/>
            </a:endParaRPr>
          </a:p>
          <a:p>
            <a:pPr marL="0" indent="0">
              <a:buNone/>
            </a:pPr>
            <a:endParaRPr lang="nl-NL" sz="1200" b="1" dirty="0">
              <a:latin typeface="Arial" panose="020B0604020202020204" pitchFamily="34" charset="0"/>
              <a:cs typeface="Arial" panose="020B0604020202020204" pitchFamily="34" charset="0"/>
            </a:endParaRPr>
          </a:p>
          <a:p>
            <a:pPr marL="0" indent="0">
              <a:buNone/>
            </a:pPr>
            <a:r>
              <a:rPr lang="nl-NL" sz="1200" b="1" dirty="0" err="1">
                <a:latin typeface="Arial" panose="020B0604020202020204" pitchFamily="34" charset="0"/>
                <a:cs typeface="Arial" panose="020B0604020202020204" pitchFamily="34" charset="0"/>
              </a:rPr>
              <a:t>Literary</a:t>
            </a:r>
            <a:r>
              <a:rPr lang="nl-NL" sz="1200" b="1" dirty="0">
                <a:latin typeface="Arial" panose="020B0604020202020204" pitchFamily="34" charset="0"/>
                <a:cs typeface="Arial" panose="020B0604020202020204" pitchFamily="34" charset="0"/>
              </a:rPr>
              <a:t> </a:t>
            </a:r>
            <a:r>
              <a:rPr lang="nl-NL" sz="1200" b="1" dirty="0" err="1">
                <a:latin typeface="Arial" panose="020B0604020202020204" pitchFamily="34" charset="0"/>
                <a:cs typeface="Arial" panose="020B0604020202020204" pitchFamily="34" charset="0"/>
              </a:rPr>
              <a:t>characteristics</a:t>
            </a:r>
            <a:endParaRPr lang="nl-NL" sz="1200" b="1" dirty="0">
              <a:latin typeface="Arial" panose="020B0604020202020204" pitchFamily="34" charset="0"/>
              <a:cs typeface="Arial" panose="020B0604020202020204" pitchFamily="34" charset="0"/>
            </a:endParaRPr>
          </a:p>
          <a:p>
            <a:pPr>
              <a:lnSpc>
                <a:spcPct val="120000"/>
              </a:lnSpc>
            </a:pPr>
            <a:r>
              <a:rPr lang="nl-NL" sz="1200" dirty="0">
                <a:latin typeface="Arial" panose="020B0604020202020204" pitchFamily="34" charset="0"/>
                <a:cs typeface="Arial" panose="020B0604020202020204" pitchFamily="34" charset="0"/>
              </a:rPr>
              <a:t>Rise of </a:t>
            </a:r>
            <a:r>
              <a:rPr lang="nl-NL" sz="1200" dirty="0" err="1">
                <a:latin typeface="Arial" panose="020B0604020202020204" pitchFamily="34" charset="0"/>
                <a:cs typeface="Arial" panose="020B0604020202020204" pitchFamily="34" charset="0"/>
              </a:rPr>
              <a:t>the</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novel</a:t>
            </a:r>
            <a:r>
              <a:rPr lang="nl-NL" sz="1200" dirty="0">
                <a:latin typeface="Arial" panose="020B0604020202020204" pitchFamily="34" charset="0"/>
                <a:cs typeface="Arial" panose="020B0604020202020204" pitchFamily="34" charset="0"/>
              </a:rPr>
              <a:t> (</a:t>
            </a:r>
            <a:r>
              <a:rPr lang="en-US" sz="1200" dirty="0">
                <a:effectLst/>
                <a:latin typeface="Arial" panose="020B0604020202020204" pitchFamily="34" charset="0"/>
                <a:ea typeface="Times New Roman" panose="02020603050405020304" pitchFamily="18" charset="0"/>
              </a:rPr>
              <a:t>mostly morally uplifting and instructive novels promoting virtue, good sense, and universal benevolence, and introducing heroes who were no longer princes but representatives of the middle class.)</a:t>
            </a:r>
            <a:endParaRPr lang="nl-NL" sz="1200" dirty="0">
              <a:latin typeface="Arial" panose="020B0604020202020204" pitchFamily="34" charset="0"/>
              <a:cs typeface="Arial" panose="020B0604020202020204" pitchFamily="34" charset="0"/>
            </a:endParaRPr>
          </a:p>
          <a:p>
            <a:r>
              <a:rPr lang="nl-NL" sz="1200" dirty="0">
                <a:latin typeface="Arial" panose="020B0604020202020204" pitchFamily="34" charset="0"/>
                <a:cs typeface="Arial" panose="020B0604020202020204" pitchFamily="34" charset="0"/>
              </a:rPr>
              <a:t>Value of human </a:t>
            </a:r>
            <a:r>
              <a:rPr lang="nl-NL" sz="1200" dirty="0" err="1">
                <a:latin typeface="Arial" panose="020B0604020202020204" pitchFamily="34" charset="0"/>
                <a:cs typeface="Arial" panose="020B0604020202020204" pitchFamily="34" charset="0"/>
              </a:rPr>
              <a:t>happiness</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knowledge</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based</a:t>
            </a:r>
            <a:r>
              <a:rPr lang="nl-NL" sz="1200" dirty="0">
                <a:latin typeface="Arial" panose="020B0604020202020204" pitchFamily="34" charset="0"/>
                <a:cs typeface="Arial" panose="020B0604020202020204" pitchFamily="34" charset="0"/>
              </a:rPr>
              <a:t> on </a:t>
            </a:r>
            <a:r>
              <a:rPr lang="nl-NL" sz="1200" dirty="0" err="1">
                <a:latin typeface="Arial" panose="020B0604020202020204" pitchFamily="34" charset="0"/>
                <a:cs typeface="Arial" panose="020B0604020202020204" pitchFamily="34" charset="0"/>
              </a:rPr>
              <a:t>reason</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and</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evidence</a:t>
            </a:r>
            <a:r>
              <a:rPr lang="nl-NL" sz="1200" dirty="0">
                <a:latin typeface="Arial" panose="020B0604020202020204" pitchFamily="34" charset="0"/>
                <a:cs typeface="Arial" panose="020B0604020202020204" pitchFamily="34" charset="0"/>
              </a:rPr>
              <a:t> of </a:t>
            </a:r>
            <a:r>
              <a:rPr lang="nl-NL" sz="1200" dirty="0" err="1">
                <a:latin typeface="Arial" panose="020B0604020202020204" pitchFamily="34" charset="0"/>
                <a:cs typeface="Arial" panose="020B0604020202020204" pitchFamily="34" charset="0"/>
              </a:rPr>
              <a:t>the</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senses</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ideals</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such</a:t>
            </a:r>
            <a:r>
              <a:rPr lang="nl-NL" sz="1200" dirty="0">
                <a:latin typeface="Arial" panose="020B0604020202020204" pitchFamily="34" charset="0"/>
                <a:cs typeface="Arial" panose="020B0604020202020204" pitchFamily="34" charset="0"/>
              </a:rPr>
              <a:t> as </a:t>
            </a:r>
            <a:r>
              <a:rPr lang="nl-NL" sz="1200" dirty="0" err="1">
                <a:latin typeface="Arial" panose="020B0604020202020204" pitchFamily="34" charset="0"/>
                <a:cs typeface="Arial" panose="020B0604020202020204" pitchFamily="34" charset="0"/>
              </a:rPr>
              <a:t>natural</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laws</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progress</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liberty,constituional</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government</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separation</a:t>
            </a:r>
            <a:r>
              <a:rPr lang="nl-NL" sz="1200" dirty="0">
                <a:latin typeface="Arial" panose="020B0604020202020204" pitchFamily="34" charset="0"/>
                <a:cs typeface="Arial" panose="020B0604020202020204" pitchFamily="34" charset="0"/>
              </a:rPr>
              <a:t> of </a:t>
            </a:r>
            <a:r>
              <a:rPr lang="nl-NL" sz="1200" dirty="0" err="1">
                <a:latin typeface="Arial" panose="020B0604020202020204" pitchFamily="34" charset="0"/>
                <a:cs typeface="Arial" panose="020B0604020202020204" pitchFamily="34" charset="0"/>
              </a:rPr>
              <a:t>church</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and</a:t>
            </a:r>
            <a:r>
              <a:rPr lang="nl-NL" sz="1200" dirty="0">
                <a:latin typeface="Arial" panose="020B0604020202020204" pitchFamily="34" charset="0"/>
                <a:cs typeface="Arial" panose="020B0604020202020204" pitchFamily="34" charset="0"/>
              </a:rPr>
              <a:t> state.</a:t>
            </a:r>
          </a:p>
          <a:p>
            <a:r>
              <a:rPr lang="nl-NL" sz="1200" dirty="0" err="1">
                <a:latin typeface="Arial" panose="020B0604020202020204" pitchFamily="34" charset="0"/>
                <a:cs typeface="Arial" panose="020B0604020202020204" pitchFamily="34" charset="0"/>
              </a:rPr>
              <a:t>Individual</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liberty</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and</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religious</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tolerance</a:t>
            </a:r>
            <a:endParaRPr lang="nl-NL" sz="1200" dirty="0">
              <a:latin typeface="Arial" panose="020B0604020202020204" pitchFamily="34" charset="0"/>
              <a:cs typeface="Arial" panose="020B0604020202020204" pitchFamily="34" charset="0"/>
            </a:endParaRPr>
          </a:p>
          <a:p>
            <a:r>
              <a:rPr lang="nl-NL" sz="1200" dirty="0">
                <a:latin typeface="Arial" panose="020B0604020202020204" pitchFamily="34" charset="0"/>
                <a:cs typeface="Arial" panose="020B0604020202020204" pitchFamily="34" charset="0"/>
              </a:rPr>
              <a:t>“</a:t>
            </a:r>
            <a:r>
              <a:rPr lang="nl-NL" sz="1200" dirty="0" err="1">
                <a:latin typeface="Arial" panose="020B0604020202020204" pitchFamily="34" charset="0"/>
                <a:cs typeface="Arial" panose="020B0604020202020204" pitchFamily="34" charset="0"/>
              </a:rPr>
              <a:t>cogito</a:t>
            </a:r>
            <a:r>
              <a:rPr lang="nl-NL" sz="1200" dirty="0">
                <a:latin typeface="Arial" panose="020B0604020202020204" pitchFamily="34" charset="0"/>
                <a:cs typeface="Arial" panose="020B0604020202020204" pitchFamily="34" charset="0"/>
              </a:rPr>
              <a:t>, ergo </a:t>
            </a:r>
            <a:r>
              <a:rPr lang="nl-NL" sz="1200" dirty="0" err="1">
                <a:latin typeface="Arial" panose="020B0604020202020204" pitchFamily="34" charset="0"/>
                <a:cs typeface="Arial" panose="020B0604020202020204" pitchFamily="34" charset="0"/>
              </a:rPr>
              <a:t>sum</a:t>
            </a:r>
            <a:r>
              <a:rPr lang="nl-NL" sz="1200" dirty="0">
                <a:latin typeface="Arial" panose="020B0604020202020204" pitchFamily="34" charset="0"/>
                <a:cs typeface="Arial" panose="020B0604020202020204" pitchFamily="34" charset="0"/>
              </a:rPr>
              <a:t>”</a:t>
            </a:r>
          </a:p>
          <a:p>
            <a:pPr marL="0" indent="0">
              <a:buNone/>
            </a:pPr>
            <a:endParaRPr lang="nl-NL" sz="1200" b="1" dirty="0">
              <a:latin typeface="Arial" panose="020B0604020202020204" pitchFamily="34" charset="0"/>
              <a:cs typeface="Arial" panose="020B0604020202020204" pitchFamily="34" charset="0"/>
            </a:endParaRPr>
          </a:p>
          <a:p>
            <a:pPr marL="0" indent="0">
              <a:buNone/>
            </a:pPr>
            <a:r>
              <a:rPr lang="nl-NL" sz="1200" b="1" dirty="0" err="1">
                <a:latin typeface="Arial" panose="020B0604020202020204" pitchFamily="34" charset="0"/>
                <a:cs typeface="Arial" panose="020B0604020202020204" pitchFamily="34" charset="0"/>
              </a:rPr>
              <a:t>Literary</a:t>
            </a:r>
            <a:r>
              <a:rPr lang="nl-NL" sz="1200" b="1" dirty="0">
                <a:latin typeface="Arial" panose="020B0604020202020204" pitchFamily="34" charset="0"/>
                <a:cs typeface="Arial" panose="020B0604020202020204" pitchFamily="34" charset="0"/>
              </a:rPr>
              <a:t> </a:t>
            </a:r>
            <a:r>
              <a:rPr lang="nl-NL" sz="1200" b="1" dirty="0" err="1">
                <a:latin typeface="Arial" panose="020B0604020202020204" pitchFamily="34" charset="0"/>
                <a:cs typeface="Arial" panose="020B0604020202020204" pitchFamily="34" charset="0"/>
              </a:rPr>
              <a:t>works</a:t>
            </a:r>
            <a:endParaRPr lang="nl-NL" sz="1200" b="1" dirty="0">
              <a:latin typeface="Arial" panose="020B0604020202020204" pitchFamily="34" charset="0"/>
              <a:cs typeface="Arial" panose="020B0604020202020204" pitchFamily="34" charset="0"/>
            </a:endParaRPr>
          </a:p>
          <a:p>
            <a:r>
              <a:rPr lang="nl-NL" sz="1200" dirty="0">
                <a:latin typeface="Arial" panose="020B0604020202020204" pitchFamily="34" charset="0"/>
                <a:cs typeface="Arial" panose="020B0604020202020204" pitchFamily="34" charset="0"/>
              </a:rPr>
              <a:t>Jonathan </a:t>
            </a:r>
            <a:r>
              <a:rPr lang="nl-NL" sz="1200" dirty="0" err="1">
                <a:latin typeface="Arial" panose="020B0604020202020204" pitchFamily="34" charset="0"/>
                <a:cs typeface="Arial" panose="020B0604020202020204" pitchFamily="34" charset="0"/>
              </a:rPr>
              <a:t>Swift’s</a:t>
            </a:r>
            <a:r>
              <a:rPr lang="nl-NL" sz="1200" dirty="0">
                <a:latin typeface="Arial" panose="020B0604020202020204" pitchFamily="34" charset="0"/>
                <a:cs typeface="Arial" panose="020B0604020202020204" pitchFamily="34" charset="0"/>
              </a:rPr>
              <a:t> </a:t>
            </a:r>
            <a:r>
              <a:rPr lang="nl-NL" sz="1200" b="1" i="1" dirty="0" err="1">
                <a:latin typeface="Arial" panose="020B0604020202020204" pitchFamily="34" charset="0"/>
                <a:cs typeface="Arial" panose="020B0604020202020204" pitchFamily="34" charset="0"/>
              </a:rPr>
              <a:t>Gulliver’s</a:t>
            </a:r>
            <a:r>
              <a:rPr lang="nl-NL" sz="1200" b="1" i="1" dirty="0">
                <a:latin typeface="Arial" panose="020B0604020202020204" pitchFamily="34" charset="0"/>
                <a:cs typeface="Arial" panose="020B0604020202020204" pitchFamily="34" charset="0"/>
              </a:rPr>
              <a:t> </a:t>
            </a:r>
            <a:r>
              <a:rPr lang="nl-NL" sz="1200" b="1" i="1" dirty="0" err="1">
                <a:latin typeface="Arial" panose="020B0604020202020204" pitchFamily="34" charset="0"/>
                <a:cs typeface="Arial" panose="020B0604020202020204" pitchFamily="34" charset="0"/>
              </a:rPr>
              <a:t>Travels</a:t>
            </a:r>
            <a:r>
              <a:rPr lang="nl-NL" sz="1200" dirty="0">
                <a:latin typeface="Arial" panose="020B0604020202020204" pitchFamily="34" charset="0"/>
                <a:cs typeface="Arial" panose="020B0604020202020204" pitchFamily="34" charset="0"/>
              </a:rPr>
              <a:t>, first English </a:t>
            </a:r>
            <a:r>
              <a:rPr lang="nl-NL" sz="1200" dirty="0" err="1">
                <a:latin typeface="Arial" panose="020B0604020202020204" pitchFamily="34" charset="0"/>
                <a:cs typeface="Arial" panose="020B0604020202020204" pitchFamily="34" charset="0"/>
              </a:rPr>
              <a:t>novel</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published</a:t>
            </a:r>
            <a:r>
              <a:rPr lang="nl-NL" sz="1200" dirty="0">
                <a:latin typeface="Arial" panose="020B0604020202020204" pitchFamily="34" charset="0"/>
                <a:cs typeface="Arial" panose="020B0604020202020204" pitchFamily="34" charset="0"/>
              </a:rPr>
              <a:t> in 1719</a:t>
            </a:r>
            <a:endParaRPr lang="nl-NL" sz="1200" b="1" i="1" dirty="0">
              <a:latin typeface="Arial" panose="020B0604020202020204" pitchFamily="34" charset="0"/>
              <a:cs typeface="Arial" panose="020B0604020202020204" pitchFamily="34" charset="0"/>
            </a:endParaRPr>
          </a:p>
          <a:p>
            <a:r>
              <a:rPr lang="nl-NL" sz="1200" dirty="0">
                <a:latin typeface="Arial" panose="020B0604020202020204" pitchFamily="34" charset="0"/>
                <a:cs typeface="Arial" panose="020B0604020202020204" pitchFamily="34" charset="0"/>
              </a:rPr>
              <a:t>Daniel </a:t>
            </a:r>
            <a:r>
              <a:rPr lang="nl-NL" sz="1200" dirty="0" err="1">
                <a:latin typeface="Arial" panose="020B0604020202020204" pitchFamily="34" charset="0"/>
                <a:cs typeface="Arial" panose="020B0604020202020204" pitchFamily="34" charset="0"/>
              </a:rPr>
              <a:t>Defoe’s</a:t>
            </a:r>
            <a:r>
              <a:rPr lang="nl-NL" sz="1200" dirty="0">
                <a:latin typeface="Arial" panose="020B0604020202020204" pitchFamily="34" charset="0"/>
                <a:cs typeface="Arial" panose="020B0604020202020204" pitchFamily="34" charset="0"/>
              </a:rPr>
              <a:t> </a:t>
            </a:r>
            <a:r>
              <a:rPr lang="nl-NL" sz="1200" b="1" i="1" dirty="0">
                <a:latin typeface="Arial" panose="020B0604020202020204" pitchFamily="34" charset="0"/>
                <a:cs typeface="Arial" panose="020B0604020202020204" pitchFamily="34" charset="0"/>
              </a:rPr>
              <a:t>Robinson </a:t>
            </a:r>
            <a:r>
              <a:rPr lang="nl-NL" sz="1200" b="1" i="1" dirty="0" err="1">
                <a:latin typeface="Arial" panose="020B0604020202020204" pitchFamily="34" charset="0"/>
                <a:cs typeface="Arial" panose="020B0604020202020204" pitchFamily="34" charset="0"/>
              </a:rPr>
              <a:t>Crusoe</a:t>
            </a:r>
            <a:endParaRPr lang="nl-NL" sz="1200" b="1" i="1" dirty="0">
              <a:latin typeface="Arial" panose="020B0604020202020204" pitchFamily="34" charset="0"/>
              <a:cs typeface="Arial" panose="020B0604020202020204" pitchFamily="34" charset="0"/>
            </a:endParaRPr>
          </a:p>
        </p:txBody>
      </p:sp>
      <p:pic>
        <p:nvPicPr>
          <p:cNvPr id="5" name="Afbeelding 4" descr="Afbeelding met verven, tekening, schets, boot&#10;&#10;Automatisch gegenereerde beschrijving">
            <a:extLst>
              <a:ext uri="{FF2B5EF4-FFF2-40B4-BE49-F238E27FC236}">
                <a16:creationId xmlns:a16="http://schemas.microsoft.com/office/drawing/2014/main" id="{DBF9C279-2F42-CEAC-14AB-71D7C1BB2200}"/>
              </a:ext>
            </a:extLst>
          </p:cNvPr>
          <p:cNvPicPr>
            <a:picLocks noChangeAspect="1"/>
          </p:cNvPicPr>
          <p:nvPr/>
        </p:nvPicPr>
        <p:blipFill rotWithShape="1">
          <a:blip r:embed="rId2">
            <a:extLst>
              <a:ext uri="{28A0092B-C50C-407E-A947-70E740481C1C}">
                <a14:useLocalDpi xmlns:a14="http://schemas.microsoft.com/office/drawing/2010/main" val="0"/>
              </a:ext>
            </a:extLst>
          </a:blip>
          <a:srcRect l="38807" r="7078" b="2"/>
          <a:stretch/>
        </p:blipFill>
        <p:spPr>
          <a:xfrm>
            <a:off x="8507586" y="2494026"/>
            <a:ext cx="3337735" cy="3469386"/>
          </a:xfrm>
          <a:prstGeom prst="rect">
            <a:avLst/>
          </a:prstGeom>
        </p:spPr>
      </p:pic>
    </p:spTree>
    <p:extLst>
      <p:ext uri="{BB962C8B-B14F-4D97-AF65-F5344CB8AC3E}">
        <p14:creationId xmlns:p14="http://schemas.microsoft.com/office/powerpoint/2010/main" val="384856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 name="Onlinemedia 3" title="Robinson Crusoe (1997) ~ HD TRAILER [non official]">
            <a:hlinkClick r:id="" action="ppaction://media"/>
            <a:extLst>
              <a:ext uri="{FF2B5EF4-FFF2-40B4-BE49-F238E27FC236}">
                <a16:creationId xmlns:a16="http://schemas.microsoft.com/office/drawing/2014/main" id="{A5AFD9EA-9FA3-9D80-E46D-764AFB44C7EE}"/>
              </a:ext>
            </a:extLst>
          </p:cNvPr>
          <p:cNvPicPr>
            <a:picLocks noRot="1" noChangeAspect="1"/>
          </p:cNvPicPr>
          <p:nvPr>
            <a:videoFile r:link="rId1"/>
          </p:nvPr>
        </p:nvPicPr>
        <p:blipFill>
          <a:blip r:embed="rId4"/>
          <a:stretch>
            <a:fillRect/>
          </a:stretch>
        </p:blipFill>
        <p:spPr>
          <a:xfrm>
            <a:off x="511387" y="3429000"/>
            <a:ext cx="5378784" cy="3039013"/>
          </a:xfrm>
          <a:prstGeom prst="rect">
            <a:avLst/>
          </a:prstGeom>
        </p:spPr>
      </p:pic>
      <p:pic>
        <p:nvPicPr>
          <p:cNvPr id="3" name="Onlinemedia 5" title="Expeditie Robinson 2012 - promo RTL5 afl 1.mov">
            <a:hlinkClick r:id="" action="ppaction://media"/>
            <a:extLst>
              <a:ext uri="{FF2B5EF4-FFF2-40B4-BE49-F238E27FC236}">
                <a16:creationId xmlns:a16="http://schemas.microsoft.com/office/drawing/2014/main" id="{D2F2A7BA-4FA0-879B-F1EB-50ECE1195BBA}"/>
              </a:ext>
            </a:extLst>
          </p:cNvPr>
          <p:cNvPicPr>
            <a:picLocks noRot="1" noChangeAspect="1"/>
          </p:cNvPicPr>
          <p:nvPr>
            <a:videoFile r:link="rId2"/>
          </p:nvPr>
        </p:nvPicPr>
        <p:blipFill>
          <a:blip r:embed="rId5"/>
          <a:stretch>
            <a:fillRect/>
          </a:stretch>
        </p:blipFill>
        <p:spPr>
          <a:xfrm>
            <a:off x="6096000" y="3402367"/>
            <a:ext cx="5378783" cy="3039013"/>
          </a:xfrm>
          <a:prstGeom prst="rect">
            <a:avLst/>
          </a:prstGeom>
        </p:spPr>
      </p:pic>
      <p:sp>
        <p:nvSpPr>
          <p:cNvPr id="5" name="Tekstvak 4">
            <a:extLst>
              <a:ext uri="{FF2B5EF4-FFF2-40B4-BE49-F238E27FC236}">
                <a16:creationId xmlns:a16="http://schemas.microsoft.com/office/drawing/2014/main" id="{F8AF2252-E478-DA10-F56E-9BAC3D82F73F}"/>
              </a:ext>
            </a:extLst>
          </p:cNvPr>
          <p:cNvSpPr txBox="1"/>
          <p:nvPr/>
        </p:nvSpPr>
        <p:spPr>
          <a:xfrm>
            <a:off x="511387" y="416620"/>
            <a:ext cx="10963396" cy="2862322"/>
          </a:xfrm>
          <a:prstGeom prst="rect">
            <a:avLst/>
          </a:prstGeom>
          <a:noFill/>
        </p:spPr>
        <p:txBody>
          <a:bodyPr wrap="square">
            <a:spAutoFit/>
          </a:bodyPr>
          <a:lstStyle/>
          <a:p>
            <a:pPr algn="l"/>
            <a:r>
              <a:rPr lang="en-US" b="1" i="1" u="sng" dirty="0">
                <a:solidFill>
                  <a:schemeClr val="bg1"/>
                </a:solidFill>
                <a:effectLst/>
                <a:latin typeface="-apple-system"/>
              </a:rPr>
              <a:t>Robinson Crusoe </a:t>
            </a:r>
            <a:r>
              <a:rPr lang="en-US" b="1" i="0" u="sng" dirty="0">
                <a:solidFill>
                  <a:schemeClr val="bg1"/>
                </a:solidFill>
                <a:effectLst/>
                <a:latin typeface="-apple-system"/>
              </a:rPr>
              <a:t>by Daniel Defoe</a:t>
            </a:r>
          </a:p>
          <a:p>
            <a:pPr algn="l"/>
            <a:r>
              <a:rPr lang="en-US" b="0" i="0" dirty="0">
                <a:solidFill>
                  <a:schemeClr val="bg1"/>
                </a:solidFill>
                <a:effectLst/>
                <a:latin typeface="-apple-system"/>
              </a:rPr>
              <a:t>The novel</a:t>
            </a:r>
            <a:r>
              <a:rPr lang="en-US" dirty="0">
                <a:solidFill>
                  <a:schemeClr val="bg1"/>
                </a:solidFill>
                <a:latin typeface="-apple-system"/>
              </a:rPr>
              <a:t> </a:t>
            </a:r>
            <a:r>
              <a:rPr lang="en-US" b="0" i="0" dirty="0">
                <a:solidFill>
                  <a:schemeClr val="bg1"/>
                </a:solidFill>
                <a:effectLst/>
                <a:latin typeface="-apple-system"/>
              </a:rPr>
              <a:t>is about how the title character, Robinson Crusoe, becomes marooned on an island off the north-east coast of South America. As a young man, Crusoe had gone to sea in the hope of making his fortune. Crusoe is on a ship bound for Africa, where he plans to buy slaves for his plantations in South America, when the ship is wrecked on an island and Crusoe is the only survivor.</a:t>
            </a:r>
          </a:p>
          <a:p>
            <a:pPr algn="l"/>
            <a:r>
              <a:rPr lang="en-US" b="0" i="0" dirty="0">
                <a:solidFill>
                  <a:schemeClr val="bg1"/>
                </a:solidFill>
                <a:effectLst/>
                <a:latin typeface="-apple-system"/>
              </a:rPr>
              <a:t>Alone on a desert island, Crusoe manages to survive thanks to his pluck and pragmatism. He keeps himself sane by keeping a diary, manages to build himself a shelter, and finds a way of salvaging useful goods from the wrecked ship, including guns.</a:t>
            </a:r>
          </a:p>
          <a:p>
            <a:pPr algn="l"/>
            <a:endParaRPr lang="en-US" dirty="0">
              <a:solidFill>
                <a:schemeClr val="bg1"/>
              </a:solidFill>
              <a:latin typeface="-apple-system"/>
            </a:endParaRPr>
          </a:p>
          <a:p>
            <a:pPr algn="l"/>
            <a:r>
              <a:rPr lang="en-US" b="0" i="0" dirty="0">
                <a:solidFill>
                  <a:schemeClr val="bg1"/>
                </a:solidFill>
                <a:effectLst/>
                <a:latin typeface="-apple-system"/>
              </a:rPr>
              <a:t>The story is still relevant today and is often referenced in popular culture.</a:t>
            </a:r>
          </a:p>
        </p:txBody>
      </p:sp>
    </p:spTree>
    <p:extLst>
      <p:ext uri="{BB962C8B-B14F-4D97-AF65-F5344CB8AC3E}">
        <p14:creationId xmlns:p14="http://schemas.microsoft.com/office/powerpoint/2010/main" val="109536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video>
              <p:cMediaNode vol="80000">
                <p:cTn id="16" fill="hold" display="0">
                  <p:stCondLst>
                    <p:cond delay="indefinite"/>
                  </p:stCondLst>
                </p:cTn>
                <p:tgtEl>
                  <p:spTgt spid="2"/>
                </p:tgtEl>
              </p:cMediaNode>
            </p:video>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3"/>
                                        </p:tgtEl>
                                      </p:cBhvr>
                                    </p:cmd>
                                  </p:childTnLst>
                                </p:cTn>
                              </p:par>
                            </p:childTnLst>
                          </p:cTn>
                        </p:par>
                      </p:childTnLst>
                    </p:cTn>
                  </p:par>
                </p:childTnLst>
              </p:cTn>
              <p:nextCondLst>
                <p:cond evt="onClick" delay="0">
                  <p:tgtEl>
                    <p:spTgt spid="3"/>
                  </p:tgtEl>
                </p:cond>
              </p:nextCondLst>
            </p:seq>
            <p:video>
              <p:cMediaNode vol="80000">
                <p:cTn id="22"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AC315E-42E7-979C-0D9E-3E84A7050D8D}"/>
              </a:ext>
            </a:extLst>
          </p:cNvPr>
          <p:cNvSpPr>
            <a:spLocks noGrp="1"/>
          </p:cNvSpPr>
          <p:nvPr>
            <p:ph type="title"/>
          </p:nvPr>
        </p:nvSpPr>
        <p:spPr>
          <a:xfrm>
            <a:off x="572493" y="238539"/>
            <a:ext cx="11018520" cy="1434415"/>
          </a:xfrm>
        </p:spPr>
        <p:txBody>
          <a:bodyPr anchor="b">
            <a:normAutofit/>
          </a:bodyPr>
          <a:lstStyle/>
          <a:p>
            <a:r>
              <a:rPr lang="nl-NL" sz="5400"/>
              <a:t>Romantic Period 1798-1870</a:t>
            </a:r>
          </a:p>
        </p:txBody>
      </p:sp>
      <p:sp>
        <p:nvSpPr>
          <p:cNvPr id="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305E1C0-F7BD-0695-8150-24F150D9B1EB}"/>
              </a:ext>
            </a:extLst>
          </p:cNvPr>
          <p:cNvSpPr>
            <a:spLocks noGrp="1"/>
          </p:cNvSpPr>
          <p:nvPr>
            <p:ph idx="1"/>
          </p:nvPr>
        </p:nvSpPr>
        <p:spPr>
          <a:xfrm>
            <a:off x="572492" y="2071315"/>
            <a:ext cx="7743826" cy="4548145"/>
          </a:xfrm>
        </p:spPr>
        <p:txBody>
          <a:bodyPr anchor="t">
            <a:normAutofit fontScale="92500" lnSpcReduction="20000"/>
          </a:bodyPr>
          <a:lstStyle/>
          <a:p>
            <a:pPr marL="0" indent="0">
              <a:buNone/>
            </a:pPr>
            <a:r>
              <a:rPr lang="nl-NL" sz="1100" b="1" dirty="0" err="1">
                <a:latin typeface="Arial" panose="020B0604020202020204" pitchFamily="34" charset="0"/>
                <a:cs typeface="Arial" panose="020B0604020202020204" pitchFamily="34" charset="0"/>
              </a:rPr>
              <a:t>History</a:t>
            </a:r>
            <a:endParaRPr lang="nl-NL" sz="1100" b="1" dirty="0">
              <a:latin typeface="Arial" panose="020B0604020202020204" pitchFamily="34" charset="0"/>
              <a:cs typeface="Arial" panose="020B0604020202020204" pitchFamily="34" charset="0"/>
            </a:endParaRPr>
          </a:p>
          <a:p>
            <a:pPr marL="0" indent="0">
              <a:lnSpc>
                <a:spcPct val="120000"/>
              </a:lnSpc>
              <a:spcBef>
                <a:spcPts val="0"/>
              </a:spcBef>
              <a:buNone/>
            </a:pPr>
            <a:r>
              <a:rPr lang="en-US" sz="1200" dirty="0">
                <a:effectLst/>
                <a:latin typeface="Arial" panose="020B0604020202020204" pitchFamily="34" charset="0"/>
                <a:ea typeface="Calibri" panose="020F0502020204030204" pitchFamily="34" charset="0"/>
              </a:rPr>
              <a:t>The Romantic era was able to arise from the new wealth, stability, and sense of progress created by the Enlightenment. However, as a reaction, Romantic-era artists presented themselves against the social and political norms of the preceding period. They rejected reason, material wealth and scientific-technological knowledge and were more interested in feelings, imagination and spiritual growth. ‘Experiencing life’ became important; people used emotions rather than logic to base their decisions upon.</a:t>
            </a:r>
            <a:br>
              <a:rPr lang="en-US" sz="1200" dirty="0">
                <a:effectLst/>
                <a:latin typeface="Arial" panose="020B0604020202020204" pitchFamily="34" charset="0"/>
                <a:ea typeface="Calibri" panose="020F0502020204030204" pitchFamily="34" charset="0"/>
              </a:rPr>
            </a:br>
            <a:endParaRPr lang="nl-NL" sz="1000" dirty="0">
              <a:latin typeface="Arial" panose="020B0604020202020204" pitchFamily="34" charset="0"/>
              <a:cs typeface="Arial" panose="020B0604020202020204" pitchFamily="34" charset="0"/>
            </a:endParaRPr>
          </a:p>
          <a:p>
            <a:pPr marL="0" indent="0">
              <a:buNone/>
            </a:pPr>
            <a:r>
              <a:rPr lang="nl-NL" sz="1100" b="1" dirty="0" err="1">
                <a:latin typeface="Arial" panose="020B0604020202020204" pitchFamily="34" charset="0"/>
                <a:cs typeface="Arial" panose="020B0604020202020204" pitchFamily="34" charset="0"/>
              </a:rPr>
              <a:t>Literary</a:t>
            </a:r>
            <a:r>
              <a:rPr lang="nl-NL" sz="1100" b="1" dirty="0">
                <a:latin typeface="Arial" panose="020B0604020202020204" pitchFamily="34" charset="0"/>
                <a:cs typeface="Arial" panose="020B0604020202020204" pitchFamily="34" charset="0"/>
              </a:rPr>
              <a:t> </a:t>
            </a:r>
            <a:r>
              <a:rPr lang="nl-NL" sz="1100" b="1" dirty="0" err="1">
                <a:latin typeface="Arial" panose="020B0604020202020204" pitchFamily="34" charset="0"/>
                <a:cs typeface="Arial" panose="020B0604020202020204" pitchFamily="34" charset="0"/>
              </a:rPr>
              <a:t>characteristics</a:t>
            </a:r>
            <a:endParaRPr lang="nl-NL" sz="1100" b="1" dirty="0">
              <a:latin typeface="Arial" panose="020B0604020202020204" pitchFamily="34" charset="0"/>
              <a:cs typeface="Arial" panose="020B0604020202020204" pitchFamily="34" charset="0"/>
            </a:endParaRPr>
          </a:p>
          <a:p>
            <a:pPr>
              <a:lnSpc>
                <a:spcPct val="120000"/>
              </a:lnSpc>
              <a:spcBef>
                <a:spcPts val="0"/>
              </a:spcBef>
            </a:pPr>
            <a:r>
              <a:rPr lang="en-US" sz="1200" dirty="0">
                <a:effectLst/>
                <a:latin typeface="Arial" panose="020B0604020202020204" pitchFamily="34" charset="0"/>
                <a:ea typeface="Calibri" panose="020F0502020204030204" pitchFamily="34" charset="0"/>
              </a:rPr>
              <a:t>Superiority of imagination and creativity over </a:t>
            </a:r>
          </a:p>
          <a:p>
            <a:pPr>
              <a:lnSpc>
                <a:spcPct val="120000"/>
              </a:lnSpc>
              <a:spcBef>
                <a:spcPts val="0"/>
              </a:spcBef>
            </a:pPr>
            <a:r>
              <a:rPr lang="en-US" sz="1200" dirty="0">
                <a:effectLst/>
                <a:latin typeface="Arial" panose="020B0604020202020204" pitchFamily="34" charset="0"/>
                <a:ea typeface="Calibri" panose="020F0502020204030204" pitchFamily="34" charset="0"/>
              </a:rPr>
              <a:t>Romantic love </a:t>
            </a:r>
          </a:p>
          <a:p>
            <a:pPr>
              <a:lnSpc>
                <a:spcPct val="120000"/>
              </a:lnSpc>
              <a:spcBef>
                <a:spcPts val="0"/>
              </a:spcBef>
            </a:pPr>
            <a:r>
              <a:rPr lang="en-US" sz="1200" dirty="0">
                <a:effectLst/>
                <a:latin typeface="Arial" panose="020B0604020202020204" pitchFamily="34" charset="0"/>
                <a:ea typeface="Calibri" panose="020F0502020204030204" pitchFamily="34" charset="0"/>
              </a:rPr>
              <a:t>Individualism and solitude</a:t>
            </a:r>
          </a:p>
          <a:p>
            <a:pPr>
              <a:lnSpc>
                <a:spcPct val="120000"/>
              </a:lnSpc>
              <a:spcBef>
                <a:spcPts val="0"/>
              </a:spcBef>
            </a:pPr>
            <a:r>
              <a:rPr lang="en-US" sz="1200" dirty="0">
                <a:effectLst/>
                <a:latin typeface="Arial" panose="020B0604020202020204" pitchFamily="34" charset="0"/>
                <a:ea typeface="Calibri" panose="020F0502020204030204" pitchFamily="34" charset="0"/>
              </a:rPr>
              <a:t>The power and the grandeur of nature</a:t>
            </a:r>
          </a:p>
          <a:p>
            <a:pPr>
              <a:lnSpc>
                <a:spcPct val="120000"/>
              </a:lnSpc>
              <a:spcBef>
                <a:spcPts val="0"/>
              </a:spcBef>
            </a:pPr>
            <a:r>
              <a:rPr lang="en-US" sz="1200" dirty="0">
                <a:effectLst/>
                <a:latin typeface="Arial" panose="020B0604020202020204" pitchFamily="34" charset="0"/>
                <a:ea typeface="Calibri" panose="020F0502020204030204" pitchFamily="34" charset="0"/>
              </a:rPr>
              <a:t>A great interest in history and the exotic </a:t>
            </a:r>
          </a:p>
          <a:p>
            <a:pPr>
              <a:lnSpc>
                <a:spcPct val="120000"/>
              </a:lnSpc>
              <a:spcBef>
                <a:spcPts val="0"/>
              </a:spcBef>
            </a:pPr>
            <a:r>
              <a:rPr lang="en-US" sz="1200" dirty="0">
                <a:effectLst/>
                <a:latin typeface="Arial" panose="020B0604020202020204" pitchFamily="34" charset="0"/>
                <a:ea typeface="Calibri" panose="020F0502020204030204" pitchFamily="34" charset="0"/>
              </a:rPr>
              <a:t>Children as innocents </a:t>
            </a:r>
          </a:p>
          <a:p>
            <a:pPr>
              <a:lnSpc>
                <a:spcPct val="120000"/>
              </a:lnSpc>
              <a:spcBef>
                <a:spcPts val="0"/>
              </a:spcBef>
            </a:pPr>
            <a:r>
              <a:rPr lang="en-US" sz="1200" dirty="0">
                <a:effectLst/>
                <a:latin typeface="Arial" panose="020B0604020202020204" pitchFamily="34" charset="0"/>
                <a:ea typeface="Calibri" panose="020F0502020204030204" pitchFamily="34" charset="0"/>
              </a:rPr>
              <a:t>Gothic horror </a:t>
            </a:r>
          </a:p>
          <a:p>
            <a:pPr marL="0" indent="0">
              <a:buNone/>
            </a:pPr>
            <a:endParaRPr lang="nl-NL" sz="1000" b="1" dirty="0">
              <a:latin typeface="Arial" panose="020B0604020202020204" pitchFamily="34" charset="0"/>
              <a:cs typeface="Arial" panose="020B0604020202020204" pitchFamily="34" charset="0"/>
            </a:endParaRPr>
          </a:p>
          <a:p>
            <a:pPr marL="0" indent="0">
              <a:buNone/>
            </a:pPr>
            <a:r>
              <a:rPr lang="nl-NL" sz="1100" b="1" dirty="0" err="1">
                <a:latin typeface="Arial" panose="020B0604020202020204" pitchFamily="34" charset="0"/>
                <a:cs typeface="Arial" panose="020B0604020202020204" pitchFamily="34" charset="0"/>
              </a:rPr>
              <a:t>Literary</a:t>
            </a:r>
            <a:r>
              <a:rPr lang="nl-NL" sz="1100" b="1" dirty="0">
                <a:latin typeface="Arial" panose="020B0604020202020204" pitchFamily="34" charset="0"/>
                <a:cs typeface="Arial" panose="020B0604020202020204" pitchFamily="34" charset="0"/>
              </a:rPr>
              <a:t> </a:t>
            </a:r>
            <a:r>
              <a:rPr lang="nl-NL" sz="1100" b="1" dirty="0" err="1">
                <a:latin typeface="Arial" panose="020B0604020202020204" pitchFamily="34" charset="0"/>
                <a:cs typeface="Arial" panose="020B0604020202020204" pitchFamily="34" charset="0"/>
              </a:rPr>
              <a:t>works</a:t>
            </a:r>
            <a:endParaRPr lang="nl-NL" sz="1100" b="1" dirty="0">
              <a:latin typeface="Arial" panose="020B0604020202020204" pitchFamily="34" charset="0"/>
              <a:cs typeface="Arial" panose="020B0604020202020204" pitchFamily="34" charset="0"/>
            </a:endParaRPr>
          </a:p>
          <a:p>
            <a:pPr lvl="1"/>
            <a:r>
              <a:rPr lang="nl-NL" sz="1000" dirty="0">
                <a:latin typeface="Arial" panose="020B0604020202020204" pitchFamily="34" charset="0"/>
                <a:cs typeface="Arial" panose="020B0604020202020204" pitchFamily="34" charset="0"/>
              </a:rPr>
              <a:t>William </a:t>
            </a:r>
            <a:r>
              <a:rPr lang="nl-NL" sz="1000" dirty="0" err="1">
                <a:latin typeface="Arial" panose="020B0604020202020204" pitchFamily="34" charset="0"/>
                <a:cs typeface="Arial" panose="020B0604020202020204" pitchFamily="34" charset="0"/>
              </a:rPr>
              <a:t>Wordsworth</a:t>
            </a:r>
            <a:r>
              <a:rPr lang="nl-NL" sz="1000" dirty="0">
                <a:latin typeface="Arial" panose="020B0604020202020204" pitchFamily="34" charset="0"/>
                <a:cs typeface="Arial" panose="020B0604020202020204" pitchFamily="34" charset="0"/>
              </a:rPr>
              <a:t> &amp; Samuel Taylor </a:t>
            </a:r>
            <a:r>
              <a:rPr lang="nl-NL" sz="1000" dirty="0" err="1">
                <a:latin typeface="Arial" panose="020B0604020202020204" pitchFamily="34" charset="0"/>
                <a:cs typeface="Arial" panose="020B0604020202020204" pitchFamily="34" charset="0"/>
              </a:rPr>
              <a:t>Coleridge</a:t>
            </a:r>
            <a:r>
              <a:rPr lang="nl-NL" sz="1000" dirty="0">
                <a:latin typeface="Arial" panose="020B0604020202020204" pitchFamily="34" charset="0"/>
                <a:cs typeface="Arial" panose="020B0604020202020204" pitchFamily="34" charset="0"/>
              </a:rPr>
              <a:t> - </a:t>
            </a:r>
            <a:r>
              <a:rPr lang="nl-NL" sz="1000" dirty="0" err="1">
                <a:latin typeface="Arial" panose="020B0604020202020204" pitchFamily="34" charset="0"/>
                <a:cs typeface="Arial" panose="020B0604020202020204" pitchFamily="34" charset="0"/>
              </a:rPr>
              <a:t>poetry</a:t>
            </a:r>
            <a:r>
              <a:rPr lang="nl-NL" sz="1000" dirty="0">
                <a:latin typeface="Arial" panose="020B0604020202020204" pitchFamily="34" charset="0"/>
                <a:cs typeface="Arial" panose="020B0604020202020204" pitchFamily="34" charset="0"/>
              </a:rPr>
              <a:t>: </a:t>
            </a:r>
            <a:r>
              <a:rPr lang="nl-NL" sz="1000" i="1" dirty="0" err="1">
                <a:latin typeface="Arial" panose="020B0604020202020204" pitchFamily="34" charset="0"/>
                <a:cs typeface="Arial" panose="020B0604020202020204" pitchFamily="34" charset="0"/>
              </a:rPr>
              <a:t>Lyrical</a:t>
            </a:r>
            <a:r>
              <a:rPr lang="nl-NL" sz="1000" i="1" dirty="0">
                <a:latin typeface="Arial" panose="020B0604020202020204" pitchFamily="34" charset="0"/>
                <a:cs typeface="Arial" panose="020B0604020202020204" pitchFamily="34" charset="0"/>
              </a:rPr>
              <a:t> Ballads (</a:t>
            </a:r>
            <a:r>
              <a:rPr lang="nl-NL" sz="1000" dirty="0" err="1">
                <a:latin typeface="Arial" panose="020B0604020202020204" pitchFamily="34" charset="0"/>
                <a:cs typeface="Arial" panose="020B0604020202020204" pitchFamily="34" charset="0"/>
              </a:rPr>
              <a:t>including</a:t>
            </a:r>
            <a:r>
              <a:rPr lang="nl-NL" sz="1000" i="1" dirty="0">
                <a:latin typeface="Arial" panose="020B0604020202020204" pitchFamily="34" charset="0"/>
                <a:cs typeface="Arial" panose="020B0604020202020204" pitchFamily="34" charset="0"/>
              </a:rPr>
              <a:t> We are </a:t>
            </a:r>
            <a:r>
              <a:rPr lang="nl-NL" sz="1000" i="1" dirty="0" err="1">
                <a:latin typeface="Arial" panose="020B0604020202020204" pitchFamily="34" charset="0"/>
                <a:cs typeface="Arial" panose="020B0604020202020204" pitchFamily="34" charset="0"/>
              </a:rPr>
              <a:t>Seven</a:t>
            </a:r>
            <a:r>
              <a:rPr lang="nl-NL" sz="1000" i="1" dirty="0">
                <a:latin typeface="Arial" panose="020B0604020202020204" pitchFamily="34" charset="0"/>
                <a:cs typeface="Arial" panose="020B0604020202020204" pitchFamily="34" charset="0"/>
              </a:rPr>
              <a:t>)</a:t>
            </a:r>
          </a:p>
          <a:p>
            <a:pPr lvl="1"/>
            <a:r>
              <a:rPr lang="nl-NL" sz="1000" dirty="0">
                <a:latin typeface="Arial" panose="020B0604020202020204" pitchFamily="34" charset="0"/>
                <a:cs typeface="Arial" panose="020B0604020202020204" pitchFamily="34" charset="0"/>
              </a:rPr>
              <a:t>Bram Stoker: </a:t>
            </a:r>
            <a:r>
              <a:rPr lang="nl-NL" sz="1000" b="1" i="1" dirty="0">
                <a:latin typeface="Arial" panose="020B0604020202020204" pitchFamily="34" charset="0"/>
                <a:cs typeface="Arial" panose="020B0604020202020204" pitchFamily="34" charset="0"/>
              </a:rPr>
              <a:t>Dracula</a:t>
            </a:r>
          </a:p>
          <a:p>
            <a:pPr lvl="1"/>
            <a:r>
              <a:rPr lang="nl-NL" sz="1000" dirty="0">
                <a:latin typeface="Arial" panose="020B0604020202020204" pitchFamily="34" charset="0"/>
                <a:cs typeface="Arial" panose="020B0604020202020204" pitchFamily="34" charset="0"/>
              </a:rPr>
              <a:t>Mary Shelley: </a:t>
            </a:r>
            <a:r>
              <a:rPr lang="nl-NL" sz="1000" b="1" i="1" dirty="0">
                <a:latin typeface="Arial" panose="020B0604020202020204" pitchFamily="34" charset="0"/>
                <a:cs typeface="Arial" panose="020B0604020202020204" pitchFamily="34" charset="0"/>
              </a:rPr>
              <a:t>Frankenstein</a:t>
            </a:r>
          </a:p>
          <a:p>
            <a:pPr lvl="1"/>
            <a:r>
              <a:rPr lang="nl-NL" sz="1000" dirty="0">
                <a:latin typeface="Arial" panose="020B0604020202020204" pitchFamily="34" charset="0"/>
                <a:cs typeface="Arial" panose="020B0604020202020204" pitchFamily="34" charset="0"/>
              </a:rPr>
              <a:t>Charlotte </a:t>
            </a:r>
            <a:r>
              <a:rPr lang="nl-NL" sz="1000" dirty="0" err="1">
                <a:latin typeface="Arial" panose="020B0604020202020204" pitchFamily="34" charset="0"/>
                <a:cs typeface="Arial" panose="020B0604020202020204" pitchFamily="34" charset="0"/>
              </a:rPr>
              <a:t>Brontë</a:t>
            </a:r>
            <a:r>
              <a:rPr lang="nl-NL" sz="1000" dirty="0">
                <a:latin typeface="Arial" panose="020B0604020202020204" pitchFamily="34" charset="0"/>
                <a:cs typeface="Arial" panose="020B0604020202020204" pitchFamily="34" charset="0"/>
              </a:rPr>
              <a:t>: </a:t>
            </a:r>
            <a:r>
              <a:rPr lang="nl-NL" sz="1000" b="1" i="1" dirty="0">
                <a:latin typeface="Arial" panose="020B0604020202020204" pitchFamily="34" charset="0"/>
                <a:cs typeface="Arial" panose="020B0604020202020204" pitchFamily="34" charset="0"/>
              </a:rPr>
              <a:t>Jane </a:t>
            </a:r>
            <a:r>
              <a:rPr lang="nl-NL" sz="1000" b="1" i="1" dirty="0" err="1">
                <a:latin typeface="Arial" panose="020B0604020202020204" pitchFamily="34" charset="0"/>
                <a:cs typeface="Arial" panose="020B0604020202020204" pitchFamily="34" charset="0"/>
              </a:rPr>
              <a:t>Eyre</a:t>
            </a:r>
            <a:endParaRPr lang="nl-NL" sz="1000" b="1" i="1" dirty="0">
              <a:latin typeface="Arial" panose="020B0604020202020204" pitchFamily="34" charset="0"/>
              <a:cs typeface="Arial" panose="020B0604020202020204" pitchFamily="34" charset="0"/>
            </a:endParaRPr>
          </a:p>
          <a:p>
            <a:pPr lvl="1"/>
            <a:r>
              <a:rPr lang="nl-NL" sz="1000" dirty="0">
                <a:latin typeface="Arial" panose="020B0604020202020204" pitchFamily="34" charset="0"/>
                <a:cs typeface="Arial" panose="020B0604020202020204" pitchFamily="34" charset="0"/>
              </a:rPr>
              <a:t>Emily </a:t>
            </a:r>
            <a:r>
              <a:rPr lang="nl-NL" sz="1000" dirty="0" err="1">
                <a:latin typeface="Arial" panose="020B0604020202020204" pitchFamily="34" charset="0"/>
                <a:cs typeface="Arial" panose="020B0604020202020204" pitchFamily="34" charset="0"/>
              </a:rPr>
              <a:t>Brontë</a:t>
            </a:r>
            <a:r>
              <a:rPr lang="nl-NL" sz="1000" dirty="0">
                <a:latin typeface="Arial" panose="020B0604020202020204" pitchFamily="34" charset="0"/>
                <a:cs typeface="Arial" panose="020B0604020202020204" pitchFamily="34" charset="0"/>
              </a:rPr>
              <a:t>: </a:t>
            </a:r>
            <a:r>
              <a:rPr lang="nl-NL" sz="1000" b="1" i="1" dirty="0" err="1">
                <a:latin typeface="Arial" panose="020B0604020202020204" pitchFamily="34" charset="0"/>
                <a:cs typeface="Arial" panose="020B0604020202020204" pitchFamily="34" charset="0"/>
              </a:rPr>
              <a:t>Wuthering</a:t>
            </a:r>
            <a:r>
              <a:rPr lang="nl-NL" sz="1000" b="1" i="1" dirty="0">
                <a:latin typeface="Arial" panose="020B0604020202020204" pitchFamily="34" charset="0"/>
                <a:cs typeface="Arial" panose="020B0604020202020204" pitchFamily="34" charset="0"/>
              </a:rPr>
              <a:t> Heights</a:t>
            </a:r>
          </a:p>
          <a:p>
            <a:pPr lvl="1"/>
            <a:r>
              <a:rPr lang="nl-NL" sz="1000" dirty="0">
                <a:latin typeface="Arial" panose="020B0604020202020204" pitchFamily="34" charset="0"/>
                <a:cs typeface="Arial" panose="020B0604020202020204" pitchFamily="34" charset="0"/>
              </a:rPr>
              <a:t>Nathaniel </a:t>
            </a:r>
            <a:r>
              <a:rPr lang="nl-NL" sz="1000" dirty="0" err="1">
                <a:latin typeface="Arial" panose="020B0604020202020204" pitchFamily="34" charset="0"/>
                <a:cs typeface="Arial" panose="020B0604020202020204" pitchFamily="34" charset="0"/>
              </a:rPr>
              <a:t>Hawthorne</a:t>
            </a:r>
            <a:r>
              <a:rPr lang="nl-NL" sz="1000" dirty="0">
                <a:latin typeface="Arial" panose="020B0604020202020204" pitchFamily="34" charset="0"/>
                <a:cs typeface="Arial" panose="020B0604020202020204" pitchFamily="34" charset="0"/>
              </a:rPr>
              <a:t>: </a:t>
            </a:r>
            <a:r>
              <a:rPr lang="nl-NL" sz="1000" b="1" i="1" dirty="0">
                <a:latin typeface="Arial" panose="020B0604020202020204" pitchFamily="34" charset="0"/>
                <a:cs typeface="Arial" panose="020B0604020202020204" pitchFamily="34" charset="0"/>
              </a:rPr>
              <a:t>The </a:t>
            </a:r>
            <a:r>
              <a:rPr lang="nl-NL" sz="1000" b="1" i="1" dirty="0" err="1">
                <a:latin typeface="Arial" panose="020B0604020202020204" pitchFamily="34" charset="0"/>
                <a:cs typeface="Arial" panose="020B0604020202020204" pitchFamily="34" charset="0"/>
              </a:rPr>
              <a:t>Scarlet</a:t>
            </a:r>
            <a:r>
              <a:rPr lang="nl-NL" sz="1000" b="1" i="1" dirty="0">
                <a:latin typeface="Arial" panose="020B0604020202020204" pitchFamily="34" charset="0"/>
                <a:cs typeface="Arial" panose="020B0604020202020204" pitchFamily="34" charset="0"/>
              </a:rPr>
              <a:t> Letter</a:t>
            </a:r>
            <a:r>
              <a:rPr lang="nl-NL" sz="1000" i="1" dirty="0">
                <a:latin typeface="Arial" panose="020B0604020202020204" pitchFamily="34" charset="0"/>
                <a:cs typeface="Arial" panose="020B0604020202020204" pitchFamily="34" charset="0"/>
              </a:rPr>
              <a:t> </a:t>
            </a:r>
            <a:r>
              <a:rPr lang="nl-NL" sz="1000" dirty="0">
                <a:latin typeface="Arial" panose="020B0604020202020204" pitchFamily="34" charset="0"/>
                <a:cs typeface="Arial" panose="020B0604020202020204" pitchFamily="34" charset="0"/>
              </a:rPr>
              <a:t>(American!)</a:t>
            </a:r>
          </a:p>
          <a:p>
            <a:pPr lvl="1"/>
            <a:r>
              <a:rPr lang="nl-NL" sz="1000" dirty="0">
                <a:latin typeface="Arial" panose="020B0604020202020204" pitchFamily="34" charset="0"/>
                <a:cs typeface="Arial" panose="020B0604020202020204" pitchFamily="34" charset="0"/>
              </a:rPr>
              <a:t>Herman </a:t>
            </a:r>
            <a:r>
              <a:rPr lang="nl-NL" sz="1000" dirty="0" err="1">
                <a:latin typeface="Arial" panose="020B0604020202020204" pitchFamily="34" charset="0"/>
                <a:cs typeface="Arial" panose="020B0604020202020204" pitchFamily="34" charset="0"/>
              </a:rPr>
              <a:t>Melville</a:t>
            </a:r>
            <a:r>
              <a:rPr lang="nl-NL" sz="1000" dirty="0">
                <a:latin typeface="Arial" panose="020B0604020202020204" pitchFamily="34" charset="0"/>
                <a:cs typeface="Arial" panose="020B0604020202020204" pitchFamily="34" charset="0"/>
              </a:rPr>
              <a:t>: </a:t>
            </a:r>
            <a:r>
              <a:rPr lang="nl-NL" sz="1000" b="1" i="1" dirty="0" err="1">
                <a:latin typeface="Arial" panose="020B0604020202020204" pitchFamily="34" charset="0"/>
                <a:cs typeface="Arial" panose="020B0604020202020204" pitchFamily="34" charset="0"/>
              </a:rPr>
              <a:t>Moby</a:t>
            </a:r>
            <a:r>
              <a:rPr lang="nl-NL" sz="1000" b="1" i="1" dirty="0">
                <a:latin typeface="Arial" panose="020B0604020202020204" pitchFamily="34" charset="0"/>
                <a:cs typeface="Arial" panose="020B0604020202020204" pitchFamily="34" charset="0"/>
              </a:rPr>
              <a:t> Dick </a:t>
            </a:r>
            <a:r>
              <a:rPr lang="nl-NL" sz="1000" dirty="0">
                <a:latin typeface="Arial" panose="020B0604020202020204" pitchFamily="34" charset="0"/>
                <a:cs typeface="Arial" panose="020B0604020202020204" pitchFamily="34" charset="0"/>
              </a:rPr>
              <a:t>(</a:t>
            </a:r>
            <a:r>
              <a:rPr lang="nl-NL" sz="1000" dirty="0" err="1">
                <a:latin typeface="Arial" panose="020B0604020202020204" pitchFamily="34" charset="0"/>
                <a:cs typeface="Arial" panose="020B0604020202020204" pitchFamily="34" charset="0"/>
              </a:rPr>
              <a:t>also</a:t>
            </a:r>
            <a:r>
              <a:rPr lang="nl-NL" sz="1000" dirty="0">
                <a:latin typeface="Arial" panose="020B0604020202020204" pitchFamily="34" charset="0"/>
                <a:cs typeface="Arial" panose="020B0604020202020204" pitchFamily="34" charset="0"/>
              </a:rPr>
              <a:t>: American Renaissance)</a:t>
            </a:r>
          </a:p>
          <a:p>
            <a:pPr lvl="1"/>
            <a:r>
              <a:rPr lang="nl-NL" sz="1000" dirty="0">
                <a:latin typeface="Arial" panose="020B0604020202020204" pitchFamily="34" charset="0"/>
                <a:cs typeface="Arial" panose="020B0604020202020204" pitchFamily="34" charset="0"/>
              </a:rPr>
              <a:t>Edgar Allan Poe – </a:t>
            </a:r>
            <a:r>
              <a:rPr lang="nl-NL" sz="1000" dirty="0" err="1">
                <a:latin typeface="Arial" panose="020B0604020202020204" pitchFamily="34" charset="0"/>
                <a:cs typeface="Arial" panose="020B0604020202020204" pitchFamily="34" charset="0"/>
              </a:rPr>
              <a:t>poetry</a:t>
            </a:r>
            <a:r>
              <a:rPr lang="nl-NL" sz="1000" dirty="0">
                <a:latin typeface="Arial" panose="020B0604020202020204" pitchFamily="34" charset="0"/>
                <a:cs typeface="Arial" panose="020B0604020202020204" pitchFamily="34" charset="0"/>
              </a:rPr>
              <a:t> &amp; short </a:t>
            </a:r>
            <a:r>
              <a:rPr lang="nl-NL" sz="1000" dirty="0" err="1">
                <a:latin typeface="Arial" panose="020B0604020202020204" pitchFamily="34" charset="0"/>
                <a:cs typeface="Arial" panose="020B0604020202020204" pitchFamily="34" charset="0"/>
              </a:rPr>
              <a:t>stories</a:t>
            </a:r>
            <a:r>
              <a:rPr lang="nl-NL" sz="1000" dirty="0">
                <a:latin typeface="Arial" panose="020B0604020202020204" pitchFamily="34" charset="0"/>
                <a:cs typeface="Arial" panose="020B0604020202020204" pitchFamily="34" charset="0"/>
              </a:rPr>
              <a:t>: </a:t>
            </a:r>
            <a:r>
              <a:rPr lang="nl-NL" sz="1000" i="1" dirty="0">
                <a:latin typeface="Arial" panose="020B0604020202020204" pitchFamily="34" charset="0"/>
                <a:cs typeface="Arial" panose="020B0604020202020204" pitchFamily="34" charset="0"/>
              </a:rPr>
              <a:t>Annabel Lee, The </a:t>
            </a:r>
            <a:r>
              <a:rPr lang="nl-NL" sz="1000" i="1" dirty="0" err="1">
                <a:latin typeface="Arial" panose="020B0604020202020204" pitchFamily="34" charset="0"/>
                <a:cs typeface="Arial" panose="020B0604020202020204" pitchFamily="34" charset="0"/>
              </a:rPr>
              <a:t>Fall</a:t>
            </a:r>
            <a:r>
              <a:rPr lang="nl-NL" sz="1000" i="1" dirty="0">
                <a:latin typeface="Arial" panose="020B0604020202020204" pitchFamily="34" charset="0"/>
                <a:cs typeface="Arial" panose="020B0604020202020204" pitchFamily="34" charset="0"/>
              </a:rPr>
              <a:t> of </a:t>
            </a:r>
            <a:r>
              <a:rPr lang="nl-NL" sz="1000" i="1" dirty="0" err="1">
                <a:latin typeface="Arial" panose="020B0604020202020204" pitchFamily="34" charset="0"/>
                <a:cs typeface="Arial" panose="020B0604020202020204" pitchFamily="34" charset="0"/>
              </a:rPr>
              <a:t>the</a:t>
            </a:r>
            <a:r>
              <a:rPr lang="nl-NL" sz="1000" i="1" dirty="0">
                <a:latin typeface="Arial" panose="020B0604020202020204" pitchFamily="34" charset="0"/>
                <a:cs typeface="Arial" panose="020B0604020202020204" pitchFamily="34" charset="0"/>
              </a:rPr>
              <a:t> House of </a:t>
            </a:r>
            <a:r>
              <a:rPr lang="nl-NL" sz="1000" i="1" dirty="0" err="1">
                <a:latin typeface="Arial" panose="020B0604020202020204" pitchFamily="34" charset="0"/>
                <a:cs typeface="Arial" panose="020B0604020202020204" pitchFamily="34" charset="0"/>
              </a:rPr>
              <a:t>Usher</a:t>
            </a:r>
            <a:r>
              <a:rPr lang="nl-NL" sz="1000" i="1" dirty="0">
                <a:latin typeface="Arial" panose="020B0604020202020204" pitchFamily="34" charset="0"/>
                <a:cs typeface="Arial" panose="020B0604020202020204" pitchFamily="34" charset="0"/>
              </a:rPr>
              <a:t>, The Raven </a:t>
            </a:r>
            <a:r>
              <a:rPr lang="nl-NL" sz="1000" dirty="0">
                <a:latin typeface="Arial" panose="020B0604020202020204" pitchFamily="34" charset="0"/>
                <a:cs typeface="Arial" panose="020B0604020202020204" pitchFamily="34" charset="0"/>
              </a:rPr>
              <a:t>(American!)</a:t>
            </a:r>
            <a:endParaRPr lang="nl-NL" sz="1000" b="1" i="1" dirty="0">
              <a:latin typeface="Arial" panose="020B0604020202020204" pitchFamily="34" charset="0"/>
              <a:cs typeface="Arial" panose="020B0604020202020204" pitchFamily="34" charset="0"/>
            </a:endParaRPr>
          </a:p>
        </p:txBody>
      </p:sp>
      <p:pic>
        <p:nvPicPr>
          <p:cNvPr id="5" name="Afbeelding 4" descr="Afbeelding met hemel, graf, buitenshuis, begraafplaats&#10;&#10;Automatisch gegenereerde beschrijving">
            <a:extLst>
              <a:ext uri="{FF2B5EF4-FFF2-40B4-BE49-F238E27FC236}">
                <a16:creationId xmlns:a16="http://schemas.microsoft.com/office/drawing/2014/main" id="{853F4E17-04B5-7017-6ACE-210AE606653F}"/>
              </a:ext>
            </a:extLst>
          </p:cNvPr>
          <p:cNvPicPr>
            <a:picLocks noChangeAspect="1"/>
          </p:cNvPicPr>
          <p:nvPr/>
        </p:nvPicPr>
        <p:blipFill rotWithShape="1">
          <a:blip r:embed="rId2">
            <a:extLst>
              <a:ext uri="{28A0092B-C50C-407E-A947-70E740481C1C}">
                <a14:useLocalDpi xmlns:a14="http://schemas.microsoft.com/office/drawing/2010/main" val="0"/>
              </a:ext>
            </a:extLst>
          </a:blip>
          <a:srcRect l="12371" r="23651" b="-3"/>
          <a:stretch/>
        </p:blipFill>
        <p:spPr>
          <a:xfrm>
            <a:off x="8316318" y="2332101"/>
            <a:ext cx="3483619" cy="3621024"/>
          </a:xfrm>
          <a:prstGeom prst="rect">
            <a:avLst/>
          </a:prstGeom>
        </p:spPr>
      </p:pic>
    </p:spTree>
    <p:extLst>
      <p:ext uri="{BB962C8B-B14F-4D97-AF65-F5344CB8AC3E}">
        <p14:creationId xmlns:p14="http://schemas.microsoft.com/office/powerpoint/2010/main" val="61041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F8AF2252-E478-DA10-F56E-9BAC3D82F73F}"/>
              </a:ext>
            </a:extLst>
          </p:cNvPr>
          <p:cNvSpPr txBox="1"/>
          <p:nvPr/>
        </p:nvSpPr>
        <p:spPr>
          <a:xfrm>
            <a:off x="511387" y="416620"/>
            <a:ext cx="5511041" cy="2062103"/>
          </a:xfrm>
          <a:prstGeom prst="rect">
            <a:avLst/>
          </a:prstGeom>
          <a:noFill/>
        </p:spPr>
        <p:txBody>
          <a:bodyPr wrap="square">
            <a:spAutoFit/>
          </a:bodyPr>
          <a:lstStyle/>
          <a:p>
            <a:pPr algn="l"/>
            <a:r>
              <a:rPr lang="en-US" sz="2000" b="1" i="1" u="sng" dirty="0">
                <a:solidFill>
                  <a:schemeClr val="bg1"/>
                </a:solidFill>
                <a:effectLst/>
                <a:latin typeface="-apple-system"/>
              </a:rPr>
              <a:t>Dracula </a:t>
            </a:r>
            <a:r>
              <a:rPr lang="en-US" sz="2000" b="1" u="sng" dirty="0">
                <a:solidFill>
                  <a:schemeClr val="bg1"/>
                </a:solidFill>
                <a:effectLst/>
                <a:latin typeface="-apple-system"/>
              </a:rPr>
              <a:t>by Bram Stoker</a:t>
            </a:r>
          </a:p>
          <a:p>
            <a:pPr algn="l"/>
            <a:r>
              <a:rPr lang="en-US" i="0" dirty="0">
                <a:solidFill>
                  <a:schemeClr val="bg1"/>
                </a:solidFill>
                <a:effectLst/>
                <a:latin typeface="arial" panose="020B0604020202020204" pitchFamily="34" charset="0"/>
              </a:rPr>
              <a:t>'Dracula' is about a centuries-old Transylvanian vampire's visitation of England and the efforts to destroy him by a group of courageous men and women.</a:t>
            </a: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4" name="Onlinemedia 5" title="Bram Stoker's Dracula - Official® Trailer [HD]">
            <a:hlinkClick r:id="" action="ppaction://media"/>
            <a:extLst>
              <a:ext uri="{FF2B5EF4-FFF2-40B4-BE49-F238E27FC236}">
                <a16:creationId xmlns:a16="http://schemas.microsoft.com/office/drawing/2014/main" id="{14179F50-EB20-0CC2-DE94-F5AC68C3DFE5}"/>
              </a:ext>
            </a:extLst>
          </p:cNvPr>
          <p:cNvPicPr>
            <a:picLocks noRot="1" noChangeAspect="1"/>
          </p:cNvPicPr>
          <p:nvPr>
            <a:videoFile r:link="rId1"/>
          </p:nvPr>
        </p:nvPicPr>
        <p:blipFill>
          <a:blip r:embed="rId4"/>
          <a:stretch>
            <a:fillRect/>
          </a:stretch>
        </p:blipFill>
        <p:spPr>
          <a:xfrm>
            <a:off x="6243145" y="199697"/>
            <a:ext cx="5821402" cy="3289093"/>
          </a:xfrm>
          <a:prstGeom prst="rect">
            <a:avLst/>
          </a:prstGeom>
        </p:spPr>
      </p:pic>
      <p:pic>
        <p:nvPicPr>
          <p:cNvPr id="6" name="Onlinemedia 3" title="Wuthering Heights TRAILER (2012) - Sundance Movie HD">
            <a:hlinkClick r:id="" action="ppaction://media"/>
            <a:extLst>
              <a:ext uri="{FF2B5EF4-FFF2-40B4-BE49-F238E27FC236}">
                <a16:creationId xmlns:a16="http://schemas.microsoft.com/office/drawing/2014/main" id="{98862D3C-B48D-18B0-5DB0-5194B929CCCB}"/>
              </a:ext>
            </a:extLst>
          </p:cNvPr>
          <p:cNvPicPr>
            <a:picLocks noRot="1" noChangeAspect="1"/>
          </p:cNvPicPr>
          <p:nvPr>
            <a:videoFile r:link="rId2"/>
          </p:nvPr>
        </p:nvPicPr>
        <p:blipFill>
          <a:blip r:embed="rId5"/>
          <a:stretch>
            <a:fillRect/>
          </a:stretch>
        </p:blipFill>
        <p:spPr>
          <a:xfrm>
            <a:off x="217097" y="2649364"/>
            <a:ext cx="5395427" cy="4046570"/>
          </a:xfrm>
          <a:prstGeom prst="rect">
            <a:avLst/>
          </a:prstGeom>
        </p:spPr>
      </p:pic>
      <p:sp>
        <p:nvSpPr>
          <p:cNvPr id="7" name="Tekstvak 6">
            <a:extLst>
              <a:ext uri="{FF2B5EF4-FFF2-40B4-BE49-F238E27FC236}">
                <a16:creationId xmlns:a16="http://schemas.microsoft.com/office/drawing/2014/main" id="{9709617A-31C0-85FF-5858-BEEDA49501AC}"/>
              </a:ext>
            </a:extLst>
          </p:cNvPr>
          <p:cNvSpPr txBox="1"/>
          <p:nvPr/>
        </p:nvSpPr>
        <p:spPr>
          <a:xfrm>
            <a:off x="6096000" y="3869268"/>
            <a:ext cx="5511041" cy="2585323"/>
          </a:xfrm>
          <a:prstGeom prst="rect">
            <a:avLst/>
          </a:prstGeom>
          <a:noFill/>
        </p:spPr>
        <p:txBody>
          <a:bodyPr wrap="square">
            <a:spAutoFit/>
          </a:bodyPr>
          <a:lstStyle/>
          <a:p>
            <a:pPr algn="l"/>
            <a:r>
              <a:rPr lang="en-US" sz="2000" b="1" i="1" u="sng" dirty="0">
                <a:solidFill>
                  <a:schemeClr val="bg1"/>
                </a:solidFill>
                <a:effectLst/>
                <a:latin typeface="-apple-system"/>
              </a:rPr>
              <a:t>Wuthering Heights </a:t>
            </a:r>
            <a:r>
              <a:rPr lang="en-US" sz="2000" b="1" u="sng" dirty="0">
                <a:solidFill>
                  <a:schemeClr val="bg1"/>
                </a:solidFill>
                <a:effectLst/>
                <a:latin typeface="-apple-system"/>
              </a:rPr>
              <a:t>by Emily </a:t>
            </a:r>
            <a:r>
              <a:rPr lang="en-US" sz="2000" b="1" u="sng" dirty="0" err="1">
                <a:solidFill>
                  <a:schemeClr val="bg1"/>
                </a:solidFill>
                <a:effectLst/>
                <a:latin typeface="-apple-system"/>
              </a:rPr>
              <a:t>Bront</a:t>
            </a:r>
            <a:r>
              <a:rPr lang="nl-NL" sz="2000" b="1" u="sng" dirty="0">
                <a:solidFill>
                  <a:schemeClr val="bg1"/>
                </a:solidFill>
                <a:effectLst/>
                <a:latin typeface="-apple-system"/>
              </a:rPr>
              <a:t>ë</a:t>
            </a:r>
            <a:r>
              <a:rPr lang="en-US" sz="2000" b="1" u="sng" dirty="0">
                <a:solidFill>
                  <a:schemeClr val="bg1"/>
                </a:solidFill>
                <a:effectLst/>
                <a:latin typeface="-apple-system"/>
              </a:rPr>
              <a:t> </a:t>
            </a:r>
            <a:endParaRPr lang="en-US" dirty="0">
              <a:solidFill>
                <a:schemeClr val="bg1"/>
              </a:solidFill>
              <a:effectLst/>
              <a:latin typeface="arial" panose="020B0604020202020204" pitchFamily="34" charset="0"/>
            </a:endParaRPr>
          </a:p>
          <a:p>
            <a:r>
              <a:rPr lang="en-US" i="0" dirty="0">
                <a:solidFill>
                  <a:schemeClr val="bg1"/>
                </a:solidFill>
                <a:effectLst/>
                <a:latin typeface="Arial" panose="020B0604020202020204" pitchFamily="34" charset="0"/>
                <a:cs typeface="Arial" panose="020B0604020202020204" pitchFamily="34" charset="0"/>
              </a:rPr>
              <a:t>In the wild, stormy countryside of the Yorkshire Moors, Lockwood asks his housekeeper, Nelly Dean, to tell him the story of Heathcliff and the strange denizens of Wuthering Heights. </a:t>
            </a:r>
            <a:endParaRPr lang="en-US" b="0" i="0" dirty="0">
              <a:solidFill>
                <a:schemeClr val="bg1"/>
              </a:solidFill>
              <a:effectLst/>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It is a </a:t>
            </a:r>
            <a:r>
              <a:rPr lang="en-US" b="0" i="0" dirty="0">
                <a:solidFill>
                  <a:schemeClr val="bg1"/>
                </a:solidFill>
                <a:effectLst/>
                <a:latin typeface="Arial" panose="020B0604020202020204" pitchFamily="34" charset="0"/>
                <a:cs typeface="Arial" panose="020B0604020202020204" pitchFamily="34" charset="0"/>
              </a:rPr>
              <a:t>gothic novel that follows the antihero, Heathcliff, as he gets to revenge the people who kept him away from his love, Cathy Earnshaw.</a:t>
            </a:r>
            <a:br>
              <a:rPr lang="en-US" sz="1600" b="0" i="0" dirty="0">
                <a:solidFill>
                  <a:schemeClr val="bg1"/>
                </a:solidFill>
                <a:effectLst/>
                <a:latin typeface="arial" panose="020B0604020202020204" pitchFamily="34" charset="0"/>
              </a:rPr>
            </a:br>
            <a:endParaRPr lang="en-US" sz="1600" b="1" u="sng" dirty="0">
              <a:solidFill>
                <a:schemeClr val="bg1"/>
              </a:solidFill>
              <a:effectLst/>
              <a:latin typeface="-apple-system"/>
            </a:endParaRPr>
          </a:p>
        </p:txBody>
      </p:sp>
    </p:spTree>
    <p:extLst>
      <p:ext uri="{BB962C8B-B14F-4D97-AF65-F5344CB8AC3E}">
        <p14:creationId xmlns:p14="http://schemas.microsoft.com/office/powerpoint/2010/main" val="411241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6"/>
                                        </p:tgtEl>
                                      </p:cBhvr>
                                    </p:cmd>
                                  </p:childTnLst>
                                </p:cTn>
                              </p:par>
                            </p:childTnLst>
                          </p:cTn>
                        </p:par>
                      </p:childTnLst>
                    </p:cTn>
                  </p:par>
                </p:childTnLst>
              </p:cTn>
              <p:nextCondLst>
                <p:cond evt="onClick" delay="0">
                  <p:tgtEl>
                    <p:spTgt spid="6"/>
                  </p:tgtEl>
                </p:cond>
              </p:nextCondLst>
            </p:seq>
            <p:video>
              <p:cMediaNode vol="80000">
                <p:cTn id="22" fill="hold" display="0">
                  <p:stCondLst>
                    <p:cond delay="indefinite"/>
                  </p:st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AC315E-42E7-979C-0D9E-3E84A7050D8D}"/>
              </a:ext>
            </a:extLst>
          </p:cNvPr>
          <p:cNvSpPr>
            <a:spLocks noGrp="1"/>
          </p:cNvSpPr>
          <p:nvPr>
            <p:ph type="title"/>
          </p:nvPr>
        </p:nvSpPr>
        <p:spPr>
          <a:xfrm>
            <a:off x="572493" y="238539"/>
            <a:ext cx="11018520" cy="1434415"/>
          </a:xfrm>
        </p:spPr>
        <p:txBody>
          <a:bodyPr anchor="b">
            <a:normAutofit/>
          </a:bodyPr>
          <a:lstStyle/>
          <a:p>
            <a:r>
              <a:rPr lang="nl-NL" sz="5400" dirty="0"/>
              <a:t>The </a:t>
            </a:r>
            <a:r>
              <a:rPr lang="nl-NL" sz="5400" dirty="0" err="1"/>
              <a:t>Regency</a:t>
            </a:r>
            <a:r>
              <a:rPr lang="nl-NL" sz="5400" dirty="0"/>
              <a:t> 1811-1820</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305E1C0-F7BD-0695-8150-24F150D9B1EB}"/>
              </a:ext>
            </a:extLst>
          </p:cNvPr>
          <p:cNvSpPr>
            <a:spLocks noGrp="1"/>
          </p:cNvSpPr>
          <p:nvPr>
            <p:ph idx="1"/>
          </p:nvPr>
        </p:nvSpPr>
        <p:spPr>
          <a:xfrm>
            <a:off x="572492" y="2071316"/>
            <a:ext cx="7103165" cy="4636316"/>
          </a:xfrm>
        </p:spPr>
        <p:txBody>
          <a:bodyPr anchor="t">
            <a:normAutofit/>
          </a:bodyPr>
          <a:lstStyle/>
          <a:p>
            <a:pPr marL="0" indent="0">
              <a:lnSpc>
                <a:spcPct val="100000"/>
              </a:lnSpc>
              <a:spcBef>
                <a:spcPts val="0"/>
              </a:spcBef>
              <a:buNone/>
            </a:pPr>
            <a:r>
              <a:rPr lang="nl-NL" sz="1400" b="1" dirty="0" err="1">
                <a:latin typeface="Arial" panose="020B0604020202020204" pitchFamily="34" charset="0"/>
                <a:cs typeface="Arial" panose="020B0604020202020204" pitchFamily="34" charset="0"/>
              </a:rPr>
              <a:t>History</a:t>
            </a:r>
            <a:endParaRPr lang="nl-NL" sz="1400" b="1" dirty="0">
              <a:latin typeface="Arial" panose="020B0604020202020204" pitchFamily="34" charset="0"/>
              <a:cs typeface="Arial" panose="020B0604020202020204" pitchFamily="34" charset="0"/>
            </a:endParaRPr>
          </a:p>
          <a:p>
            <a:pPr marL="0" indent="0">
              <a:lnSpc>
                <a:spcPct val="100000"/>
              </a:lnSpc>
              <a:spcBef>
                <a:spcPts val="0"/>
              </a:spcBef>
              <a:buNone/>
            </a:pPr>
            <a:r>
              <a:rPr lang="nl-NL" sz="1400" dirty="0" err="1">
                <a:latin typeface="Arial" panose="020B0604020202020204" pitchFamily="34" charset="0"/>
                <a:cs typeface="Arial" panose="020B0604020202020204" pitchFamily="34" charset="0"/>
              </a:rPr>
              <a:t>Because</a:t>
            </a:r>
            <a:r>
              <a:rPr lang="nl-NL" sz="1400" dirty="0">
                <a:latin typeface="Arial" panose="020B0604020202020204" pitchFamily="34" charset="0"/>
                <a:cs typeface="Arial" panose="020B0604020202020204" pitchFamily="34" charset="0"/>
              </a:rPr>
              <a:t> King George III had </a:t>
            </a:r>
            <a:r>
              <a:rPr lang="nl-NL" sz="1400" dirty="0" err="1">
                <a:latin typeface="Arial" panose="020B0604020202020204" pitchFamily="34" charset="0"/>
                <a:cs typeface="Arial" panose="020B0604020202020204" pitchFamily="34" charset="0"/>
              </a:rPr>
              <a:t>become</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increasing</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insane</a:t>
            </a:r>
            <a:r>
              <a:rPr lang="nl-NL" sz="1400" dirty="0">
                <a:latin typeface="Arial" panose="020B0604020202020204" pitchFamily="34" charset="0"/>
                <a:cs typeface="Arial" panose="020B0604020202020204" pitchFamily="34" charset="0"/>
              </a:rPr>
              <a:t>, his </a:t>
            </a:r>
            <a:r>
              <a:rPr lang="nl-NL" sz="1400" dirty="0" err="1">
                <a:latin typeface="Arial" panose="020B0604020202020204" pitchFamily="34" charset="0"/>
                <a:cs typeface="Arial" panose="020B0604020202020204" pitchFamily="34" charset="0"/>
              </a:rPr>
              <a:t>son</a:t>
            </a:r>
            <a:r>
              <a:rPr lang="nl-NL" sz="1400" dirty="0">
                <a:latin typeface="Arial" panose="020B0604020202020204" pitchFamily="34" charset="0"/>
                <a:cs typeface="Arial" panose="020B0604020202020204" pitchFamily="34" charset="0"/>
              </a:rPr>
              <a:t> George, Prince of Wales, was </a:t>
            </a:r>
            <a:r>
              <a:rPr lang="nl-NL" sz="1400" dirty="0" err="1">
                <a:latin typeface="Arial" panose="020B0604020202020204" pitchFamily="34" charset="0"/>
                <a:cs typeface="Arial" panose="020B0604020202020204" pitchFamily="34" charset="0"/>
              </a:rPr>
              <a:t>appointed</a:t>
            </a:r>
            <a:r>
              <a:rPr lang="nl-NL" sz="1400" dirty="0">
                <a:latin typeface="Arial" panose="020B0604020202020204" pitchFamily="34" charset="0"/>
                <a:cs typeface="Arial" panose="020B0604020202020204" pitchFamily="34" charset="0"/>
              </a:rPr>
              <a:t> Regent </a:t>
            </a:r>
            <a:r>
              <a:rPr lang="nl-NL" sz="1400" dirty="0" err="1">
                <a:latin typeface="Arial" panose="020B0604020202020204" pitchFamily="34" charset="0"/>
                <a:cs typeface="Arial" panose="020B0604020202020204" pitchFamily="34" charset="0"/>
              </a:rPr>
              <a:t>to</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rule</a:t>
            </a:r>
            <a:r>
              <a:rPr lang="nl-NL" sz="1400" dirty="0">
                <a:latin typeface="Arial" panose="020B0604020202020204" pitchFamily="34" charset="0"/>
                <a:cs typeface="Arial" panose="020B0604020202020204" pitchFamily="34" charset="0"/>
              </a:rPr>
              <a:t> in his </a:t>
            </a:r>
            <a:r>
              <a:rPr lang="nl-NL" sz="1400" dirty="0" err="1">
                <a:latin typeface="Arial" panose="020B0604020202020204" pitchFamily="34" charset="0"/>
                <a:cs typeface="Arial" panose="020B0604020202020204" pitchFamily="34" charset="0"/>
              </a:rPr>
              <a:t>stead</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When</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the</a:t>
            </a:r>
            <a:r>
              <a:rPr lang="nl-NL" sz="1400" dirty="0">
                <a:latin typeface="Arial" panose="020B0604020202020204" pitchFamily="34" charset="0"/>
                <a:cs typeface="Arial" panose="020B0604020202020204" pitchFamily="34" charset="0"/>
              </a:rPr>
              <a:t> King </a:t>
            </a:r>
            <a:r>
              <a:rPr lang="nl-NL" sz="1400" dirty="0" err="1">
                <a:latin typeface="Arial" panose="020B0604020202020204" pitchFamily="34" charset="0"/>
                <a:cs typeface="Arial" panose="020B0604020202020204" pitchFamily="34" charset="0"/>
              </a:rPr>
              <a:t>died</a:t>
            </a:r>
            <a:r>
              <a:rPr lang="nl-NL" sz="1400" dirty="0">
                <a:latin typeface="Arial" panose="020B0604020202020204" pitchFamily="34" charset="0"/>
                <a:cs typeface="Arial" panose="020B0604020202020204" pitchFamily="34" charset="0"/>
              </a:rPr>
              <a:t> in 1820, his </a:t>
            </a:r>
            <a:r>
              <a:rPr lang="nl-NL" sz="1400" dirty="0" err="1">
                <a:latin typeface="Arial" panose="020B0604020202020204" pitchFamily="34" charset="0"/>
                <a:cs typeface="Arial" panose="020B0604020202020204" pitchFamily="34" charset="0"/>
              </a:rPr>
              <a:t>son</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succeeded</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him</a:t>
            </a:r>
            <a:r>
              <a:rPr lang="nl-NL" sz="1400" dirty="0">
                <a:latin typeface="Arial" panose="020B0604020202020204" pitchFamily="34" charset="0"/>
                <a:cs typeface="Arial" panose="020B0604020202020204" pitchFamily="34" charset="0"/>
              </a:rPr>
              <a:t> as King George IV.</a:t>
            </a:r>
          </a:p>
          <a:p>
            <a:pPr marL="0" indent="0">
              <a:lnSpc>
                <a:spcPct val="100000"/>
              </a:lnSpc>
              <a:spcBef>
                <a:spcPts val="0"/>
              </a:spcBef>
              <a:buNone/>
            </a:pPr>
            <a:r>
              <a:rPr lang="en-US" sz="1400" b="0" i="0" dirty="0">
                <a:effectLst/>
                <a:latin typeface="Arial" panose="020B0604020202020204" pitchFamily="34" charset="0"/>
                <a:cs typeface="Arial" panose="020B0604020202020204" pitchFamily="34" charset="0"/>
              </a:rPr>
              <a:t>Although the Regency era is remembered as a time of refinement and culture, that was the preserve of the wealthy few, especially those in the Prince Regent's own social circle. For the masses, poverty was rampant as population began to concentrate due to industrial </a:t>
            </a:r>
            <a:r>
              <a:rPr lang="en-US" sz="1400" b="0" i="0" dirty="0" err="1">
                <a:effectLst/>
                <a:latin typeface="Arial" panose="020B0604020202020204" pitchFamily="34" charset="0"/>
                <a:cs typeface="Arial" panose="020B0604020202020204" pitchFamily="34" charset="0"/>
              </a:rPr>
              <a:t>labour</a:t>
            </a:r>
            <a:r>
              <a:rPr lang="en-US" sz="1400" b="0" i="0" dirty="0">
                <a:effectLst/>
                <a:latin typeface="Arial" panose="020B0604020202020204" pitchFamily="34" charset="0"/>
                <a:cs typeface="Arial" panose="020B0604020202020204" pitchFamily="34" charset="0"/>
              </a:rPr>
              <a:t> migration.</a:t>
            </a:r>
            <a:endParaRPr lang="nl-NL" sz="1400" dirty="0">
              <a:latin typeface="Arial" panose="020B0604020202020204" pitchFamily="34" charset="0"/>
              <a:cs typeface="Arial" panose="020B0604020202020204" pitchFamily="34" charset="0"/>
            </a:endParaRPr>
          </a:p>
          <a:p>
            <a:pPr marL="0" indent="0">
              <a:lnSpc>
                <a:spcPct val="100000"/>
              </a:lnSpc>
              <a:spcBef>
                <a:spcPts val="0"/>
              </a:spcBef>
              <a:buNone/>
            </a:pPr>
            <a:endParaRPr lang="nl-NL" sz="1400" b="1" dirty="0">
              <a:latin typeface="Arial" panose="020B0604020202020204" pitchFamily="34" charset="0"/>
              <a:cs typeface="Arial" panose="020B0604020202020204" pitchFamily="34" charset="0"/>
            </a:endParaRPr>
          </a:p>
          <a:p>
            <a:pPr marL="0" indent="0">
              <a:lnSpc>
                <a:spcPct val="100000"/>
              </a:lnSpc>
              <a:spcBef>
                <a:spcPts val="0"/>
              </a:spcBef>
              <a:buNone/>
            </a:pPr>
            <a:r>
              <a:rPr lang="nl-NL" sz="1400" b="1" dirty="0" err="1">
                <a:latin typeface="Arial" panose="020B0604020202020204" pitchFamily="34" charset="0"/>
                <a:cs typeface="Arial" panose="020B0604020202020204" pitchFamily="34" charset="0"/>
              </a:rPr>
              <a:t>Literary</a:t>
            </a:r>
            <a:r>
              <a:rPr lang="nl-NL" sz="1400" b="1" dirty="0">
                <a:latin typeface="Arial" panose="020B0604020202020204" pitchFamily="34" charset="0"/>
                <a:cs typeface="Arial" panose="020B0604020202020204" pitchFamily="34" charset="0"/>
              </a:rPr>
              <a:t> </a:t>
            </a:r>
            <a:r>
              <a:rPr lang="nl-NL" sz="1400" b="1" dirty="0" err="1">
                <a:latin typeface="Arial" panose="020B0604020202020204" pitchFamily="34" charset="0"/>
                <a:cs typeface="Arial" panose="020B0604020202020204" pitchFamily="34" charset="0"/>
              </a:rPr>
              <a:t>characteristics</a:t>
            </a:r>
            <a:endParaRPr lang="nl-NL" sz="1400" b="1" dirty="0">
              <a:latin typeface="Arial" panose="020B0604020202020204" pitchFamily="34" charset="0"/>
              <a:cs typeface="Arial" panose="020B0604020202020204" pitchFamily="34" charset="0"/>
            </a:endParaRPr>
          </a:p>
          <a:p>
            <a:pPr>
              <a:lnSpc>
                <a:spcPct val="100000"/>
              </a:lnSpc>
              <a:spcBef>
                <a:spcPts val="0"/>
              </a:spcBef>
            </a:pPr>
            <a:r>
              <a:rPr lang="en-US" sz="1400" b="0" i="0" dirty="0">
                <a:effectLst/>
                <a:latin typeface="Arial" panose="020B0604020202020204" pitchFamily="34" charset="0"/>
                <a:cs typeface="Arial" panose="020B0604020202020204" pitchFamily="34" charset="0"/>
              </a:rPr>
              <a:t>Social class</a:t>
            </a:r>
          </a:p>
          <a:p>
            <a:pPr>
              <a:lnSpc>
                <a:spcPct val="100000"/>
              </a:lnSpc>
              <a:spcBef>
                <a:spcPts val="0"/>
              </a:spcBef>
            </a:pPr>
            <a:r>
              <a:rPr lang="en-US" sz="1400" dirty="0">
                <a:latin typeface="Arial" panose="020B0604020202020204" pitchFamily="34" charset="0"/>
                <a:cs typeface="Arial" panose="020B0604020202020204" pitchFamily="34" charset="0"/>
              </a:rPr>
              <a:t>F</a:t>
            </a:r>
            <a:r>
              <a:rPr lang="en-US" sz="1400" b="0" i="0" dirty="0">
                <a:effectLst/>
                <a:latin typeface="Arial" panose="020B0604020202020204" pitchFamily="34" charset="0"/>
                <a:cs typeface="Arial" panose="020B0604020202020204" pitchFamily="34" charset="0"/>
              </a:rPr>
              <a:t>ocus on marriage</a:t>
            </a:r>
          </a:p>
          <a:p>
            <a:pPr>
              <a:lnSpc>
                <a:spcPct val="100000"/>
              </a:lnSpc>
              <a:spcBef>
                <a:spcPts val="0"/>
              </a:spcBef>
            </a:pPr>
            <a:r>
              <a:rPr lang="en-US" sz="1400" dirty="0">
                <a:latin typeface="Arial" panose="020B0604020202020204" pitchFamily="34" charset="0"/>
                <a:cs typeface="Arial" panose="020B0604020202020204" pitchFamily="34" charset="0"/>
              </a:rPr>
              <a:t>A</a:t>
            </a:r>
            <a:r>
              <a:rPr lang="en-US" sz="1400" b="0" i="0" dirty="0">
                <a:effectLst/>
                <a:latin typeface="Arial" panose="020B0604020202020204" pitchFamily="34" charset="0"/>
                <a:cs typeface="Arial" panose="020B0604020202020204" pitchFamily="34" charset="0"/>
              </a:rPr>
              <a:t>ttention to fashion and manners</a:t>
            </a:r>
            <a:endParaRPr lang="nl-NL" sz="1400" dirty="0">
              <a:latin typeface="Arial" panose="020B0604020202020204" pitchFamily="34" charset="0"/>
              <a:cs typeface="Arial" panose="020B0604020202020204" pitchFamily="34" charset="0"/>
            </a:endParaRPr>
          </a:p>
          <a:p>
            <a:pPr marL="0" indent="0">
              <a:lnSpc>
                <a:spcPct val="100000"/>
              </a:lnSpc>
              <a:spcBef>
                <a:spcPts val="0"/>
              </a:spcBef>
              <a:buNone/>
            </a:pPr>
            <a:endParaRPr lang="nl-NL" sz="1400" b="1" dirty="0">
              <a:latin typeface="Arial" panose="020B0604020202020204" pitchFamily="34" charset="0"/>
              <a:cs typeface="Arial" panose="020B0604020202020204" pitchFamily="34" charset="0"/>
            </a:endParaRPr>
          </a:p>
          <a:p>
            <a:pPr marL="0" indent="0">
              <a:lnSpc>
                <a:spcPct val="100000"/>
              </a:lnSpc>
              <a:spcBef>
                <a:spcPts val="0"/>
              </a:spcBef>
              <a:buNone/>
            </a:pPr>
            <a:r>
              <a:rPr lang="nl-NL" sz="1400" b="1" dirty="0" err="1">
                <a:latin typeface="Arial" panose="020B0604020202020204" pitchFamily="34" charset="0"/>
                <a:cs typeface="Arial" panose="020B0604020202020204" pitchFamily="34" charset="0"/>
              </a:rPr>
              <a:t>Literary</a:t>
            </a:r>
            <a:r>
              <a:rPr lang="nl-NL" sz="1400" b="1" dirty="0">
                <a:latin typeface="Arial" panose="020B0604020202020204" pitchFamily="34" charset="0"/>
                <a:cs typeface="Arial" panose="020B0604020202020204" pitchFamily="34" charset="0"/>
              </a:rPr>
              <a:t> </a:t>
            </a:r>
            <a:r>
              <a:rPr lang="nl-NL" sz="1400" b="1" dirty="0" err="1">
                <a:latin typeface="Arial" panose="020B0604020202020204" pitchFamily="34" charset="0"/>
                <a:cs typeface="Arial" panose="020B0604020202020204" pitchFamily="34" charset="0"/>
              </a:rPr>
              <a:t>works</a:t>
            </a:r>
            <a:endParaRPr lang="nl-NL" sz="1400" b="1" dirty="0">
              <a:latin typeface="Arial" panose="020B0604020202020204" pitchFamily="34" charset="0"/>
              <a:cs typeface="Arial" panose="020B0604020202020204" pitchFamily="34" charset="0"/>
            </a:endParaRPr>
          </a:p>
          <a:p>
            <a:pPr lvl="1">
              <a:lnSpc>
                <a:spcPct val="100000"/>
              </a:lnSpc>
              <a:spcBef>
                <a:spcPts val="0"/>
              </a:spcBef>
            </a:pPr>
            <a:r>
              <a:rPr lang="nl-NL" sz="1400" dirty="0">
                <a:latin typeface="Arial" panose="020B0604020202020204" pitchFamily="34" charset="0"/>
                <a:cs typeface="Arial" panose="020B0604020202020204" pitchFamily="34" charset="0"/>
              </a:rPr>
              <a:t>Sir </a:t>
            </a:r>
            <a:r>
              <a:rPr lang="nl-NL" sz="1400" dirty="0" err="1">
                <a:latin typeface="Arial" panose="020B0604020202020204" pitchFamily="34" charset="0"/>
                <a:cs typeface="Arial" panose="020B0604020202020204" pitchFamily="34" charset="0"/>
              </a:rPr>
              <a:t>walter</a:t>
            </a:r>
            <a:r>
              <a:rPr lang="nl-NL" sz="1400" dirty="0">
                <a:latin typeface="Arial" panose="020B0604020202020204" pitchFamily="34" charset="0"/>
                <a:cs typeface="Arial" panose="020B0604020202020204" pitchFamily="34" charset="0"/>
              </a:rPr>
              <a:t> Scott: </a:t>
            </a:r>
            <a:r>
              <a:rPr lang="nl-NL" sz="1400" i="1" dirty="0" err="1">
                <a:latin typeface="Arial" panose="020B0604020202020204" pitchFamily="34" charset="0"/>
                <a:cs typeface="Arial" panose="020B0604020202020204" pitchFamily="34" charset="0"/>
              </a:rPr>
              <a:t>Ivanhoe</a:t>
            </a:r>
            <a:r>
              <a:rPr lang="nl-NL" sz="1400" i="1" dirty="0">
                <a:latin typeface="Arial" panose="020B0604020202020204" pitchFamily="34" charset="0"/>
                <a:cs typeface="Arial" panose="020B0604020202020204" pitchFamily="34" charset="0"/>
              </a:rPr>
              <a:t>, </a:t>
            </a:r>
            <a:r>
              <a:rPr lang="nl-NL" sz="1400" i="1" dirty="0" err="1">
                <a:latin typeface="Arial" panose="020B0604020202020204" pitchFamily="34" charset="0"/>
                <a:cs typeface="Arial" panose="020B0604020202020204" pitchFamily="34" charset="0"/>
              </a:rPr>
              <a:t>Waverley</a:t>
            </a:r>
            <a:endParaRPr lang="nl-NL" sz="1400" i="1" dirty="0">
              <a:latin typeface="Arial" panose="020B0604020202020204" pitchFamily="34" charset="0"/>
              <a:cs typeface="Arial" panose="020B0604020202020204" pitchFamily="34" charset="0"/>
            </a:endParaRPr>
          </a:p>
          <a:p>
            <a:pPr lvl="1">
              <a:lnSpc>
                <a:spcPct val="100000"/>
              </a:lnSpc>
              <a:spcBef>
                <a:spcPts val="0"/>
              </a:spcBef>
            </a:pPr>
            <a:r>
              <a:rPr lang="nl-NL" sz="1400" dirty="0" err="1">
                <a:latin typeface="Arial" panose="020B0604020202020204" pitchFamily="34" charset="0"/>
                <a:cs typeface="Arial" panose="020B0604020202020204" pitchFamily="34" charset="0"/>
              </a:rPr>
              <a:t>Keats</a:t>
            </a:r>
            <a:r>
              <a:rPr lang="nl-NL" sz="1400" dirty="0">
                <a:latin typeface="Arial" panose="020B0604020202020204" pitchFamily="34" charset="0"/>
                <a:cs typeface="Arial" panose="020B0604020202020204" pitchFamily="34" charset="0"/>
              </a:rPr>
              <a:t>, Shelley, Byron: </a:t>
            </a:r>
            <a:r>
              <a:rPr lang="nl-NL" sz="1400" dirty="0" err="1">
                <a:latin typeface="Arial" panose="020B0604020202020204" pitchFamily="34" charset="0"/>
                <a:cs typeface="Arial" panose="020B0604020202020204" pitchFamily="34" charset="0"/>
              </a:rPr>
              <a:t>Poetry</a:t>
            </a:r>
            <a:endParaRPr lang="nl-NL" sz="1400" dirty="0">
              <a:latin typeface="Arial" panose="020B0604020202020204" pitchFamily="34" charset="0"/>
              <a:cs typeface="Arial" panose="020B0604020202020204" pitchFamily="34" charset="0"/>
            </a:endParaRPr>
          </a:p>
          <a:p>
            <a:pPr lvl="1">
              <a:lnSpc>
                <a:spcPct val="100000"/>
              </a:lnSpc>
              <a:spcBef>
                <a:spcPts val="0"/>
              </a:spcBef>
            </a:pPr>
            <a:r>
              <a:rPr lang="nl-NL" sz="1400" dirty="0">
                <a:latin typeface="Arial" panose="020B0604020202020204" pitchFamily="34" charset="0"/>
                <a:cs typeface="Arial" panose="020B0604020202020204" pitchFamily="34" charset="0"/>
              </a:rPr>
              <a:t>Jane Austen: </a:t>
            </a:r>
            <a:r>
              <a:rPr lang="nl-NL" sz="1400" b="1" i="1" dirty="0">
                <a:latin typeface="Arial" panose="020B0604020202020204" pitchFamily="34" charset="0"/>
                <a:cs typeface="Arial" panose="020B0604020202020204" pitchFamily="34" charset="0"/>
              </a:rPr>
              <a:t>Pride </a:t>
            </a:r>
            <a:r>
              <a:rPr lang="nl-NL" sz="1400" b="1" i="1" dirty="0" err="1">
                <a:latin typeface="Arial" panose="020B0604020202020204" pitchFamily="34" charset="0"/>
                <a:cs typeface="Arial" panose="020B0604020202020204" pitchFamily="34" charset="0"/>
              </a:rPr>
              <a:t>and</a:t>
            </a:r>
            <a:r>
              <a:rPr lang="nl-NL" sz="1400" b="1" i="1" dirty="0">
                <a:latin typeface="Arial" panose="020B0604020202020204" pitchFamily="34" charset="0"/>
                <a:cs typeface="Arial" panose="020B0604020202020204" pitchFamily="34" charset="0"/>
              </a:rPr>
              <a:t> </a:t>
            </a:r>
            <a:r>
              <a:rPr lang="nl-NL" sz="1400" b="1" i="1" dirty="0" err="1">
                <a:latin typeface="Arial" panose="020B0604020202020204" pitchFamily="34" charset="0"/>
                <a:cs typeface="Arial" panose="020B0604020202020204" pitchFamily="34" charset="0"/>
              </a:rPr>
              <a:t>Prejudice</a:t>
            </a:r>
            <a:r>
              <a:rPr lang="nl-NL" sz="1400" b="1" i="1" dirty="0">
                <a:latin typeface="Arial" panose="020B0604020202020204" pitchFamily="34" charset="0"/>
                <a:cs typeface="Arial" panose="020B0604020202020204" pitchFamily="34" charset="0"/>
              </a:rPr>
              <a:t>, Sense </a:t>
            </a:r>
            <a:r>
              <a:rPr lang="nl-NL" sz="1400" b="1" i="1" dirty="0" err="1">
                <a:latin typeface="Arial" panose="020B0604020202020204" pitchFamily="34" charset="0"/>
                <a:cs typeface="Arial" panose="020B0604020202020204" pitchFamily="34" charset="0"/>
              </a:rPr>
              <a:t>and</a:t>
            </a:r>
            <a:r>
              <a:rPr lang="nl-NL" sz="1400" b="1" i="1" dirty="0">
                <a:latin typeface="Arial" panose="020B0604020202020204" pitchFamily="34" charset="0"/>
                <a:cs typeface="Arial" panose="020B0604020202020204" pitchFamily="34" charset="0"/>
              </a:rPr>
              <a:t> </a:t>
            </a:r>
            <a:r>
              <a:rPr lang="nl-NL" sz="1400" b="1" i="1" dirty="0" err="1">
                <a:latin typeface="Arial" panose="020B0604020202020204" pitchFamily="34" charset="0"/>
                <a:cs typeface="Arial" panose="020B0604020202020204" pitchFamily="34" charset="0"/>
              </a:rPr>
              <a:t>Sensibility</a:t>
            </a:r>
            <a:r>
              <a:rPr lang="nl-NL" sz="1400" b="1" i="1" dirty="0">
                <a:latin typeface="Arial" panose="020B0604020202020204" pitchFamily="34" charset="0"/>
                <a:cs typeface="Arial" panose="020B0604020202020204" pitchFamily="34" charset="0"/>
              </a:rPr>
              <a:t>, Emma, Northanger Abbey, </a:t>
            </a:r>
            <a:r>
              <a:rPr lang="nl-NL" sz="1400" b="1" i="1" dirty="0" err="1">
                <a:latin typeface="Arial" panose="020B0604020202020204" pitchFamily="34" charset="0"/>
                <a:cs typeface="Arial" panose="020B0604020202020204" pitchFamily="34" charset="0"/>
              </a:rPr>
              <a:t>Persuasion</a:t>
            </a:r>
            <a:endParaRPr lang="nl-NL" sz="1400" b="1" i="1" dirty="0">
              <a:latin typeface="Arial" panose="020B0604020202020204" pitchFamily="34" charset="0"/>
              <a:cs typeface="Arial" panose="020B0604020202020204" pitchFamily="34" charset="0"/>
            </a:endParaRPr>
          </a:p>
          <a:p>
            <a:pPr lvl="1"/>
            <a:endParaRPr lang="nl-NL" sz="1400" dirty="0"/>
          </a:p>
        </p:txBody>
      </p:sp>
      <p:pic>
        <p:nvPicPr>
          <p:cNvPr id="5" name="Afbeelding 4" descr="Afbeelding met persoon, kleding, buitenshuis, bruid&#10;&#10;Automatisch gegenereerde beschrijving">
            <a:extLst>
              <a:ext uri="{FF2B5EF4-FFF2-40B4-BE49-F238E27FC236}">
                <a16:creationId xmlns:a16="http://schemas.microsoft.com/office/drawing/2014/main" id="{040728C4-5743-4C3E-6480-F3EF6018BA00}"/>
              </a:ext>
            </a:extLst>
          </p:cNvPr>
          <p:cNvPicPr>
            <a:picLocks noChangeAspect="1"/>
          </p:cNvPicPr>
          <p:nvPr/>
        </p:nvPicPr>
        <p:blipFill rotWithShape="1">
          <a:blip r:embed="rId2">
            <a:extLst>
              <a:ext uri="{28A0092B-C50C-407E-A947-70E740481C1C}">
                <a14:useLocalDpi xmlns:a14="http://schemas.microsoft.com/office/drawing/2010/main" val="0"/>
              </a:ext>
            </a:extLst>
          </a:blip>
          <a:srcRect l="15680" r="12166"/>
          <a:stretch/>
        </p:blipFill>
        <p:spPr>
          <a:xfrm>
            <a:off x="7678444" y="2203782"/>
            <a:ext cx="3941064" cy="4096512"/>
          </a:xfrm>
          <a:prstGeom prst="rect">
            <a:avLst/>
          </a:prstGeom>
        </p:spPr>
      </p:pic>
    </p:spTree>
    <p:extLst>
      <p:ext uri="{BB962C8B-B14F-4D97-AF65-F5344CB8AC3E}">
        <p14:creationId xmlns:p14="http://schemas.microsoft.com/office/powerpoint/2010/main" val="2486337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pic>
        <p:nvPicPr>
          <p:cNvPr id="4" name="Onlinemedia 3" title="Emma (BBC 2009) trailer">
            <a:hlinkClick r:id="" action="ppaction://media"/>
            <a:extLst>
              <a:ext uri="{FF2B5EF4-FFF2-40B4-BE49-F238E27FC236}">
                <a16:creationId xmlns:a16="http://schemas.microsoft.com/office/drawing/2014/main" id="{6C50C783-0369-6687-F560-BE87D9DD1446}"/>
              </a:ext>
            </a:extLst>
          </p:cNvPr>
          <p:cNvPicPr>
            <a:picLocks noRot="1" noChangeAspect="1"/>
          </p:cNvPicPr>
          <p:nvPr>
            <a:videoFile r:link="rId1"/>
          </p:nvPr>
        </p:nvPicPr>
        <p:blipFill>
          <a:blip r:embed="rId4"/>
          <a:stretch>
            <a:fillRect/>
          </a:stretch>
        </p:blipFill>
        <p:spPr>
          <a:xfrm>
            <a:off x="6339840" y="598170"/>
            <a:ext cx="5153053" cy="2911475"/>
          </a:xfrm>
          <a:prstGeom prst="rect">
            <a:avLst/>
          </a:prstGeom>
        </p:spPr>
      </p:pic>
      <p:pic>
        <p:nvPicPr>
          <p:cNvPr id="5" name="Onlinemedia 5" title="Clueless (1995) Trailer #1 | Movieclips Classic Trailers">
            <a:hlinkClick r:id="" action="ppaction://media"/>
            <a:extLst>
              <a:ext uri="{FF2B5EF4-FFF2-40B4-BE49-F238E27FC236}">
                <a16:creationId xmlns:a16="http://schemas.microsoft.com/office/drawing/2014/main" id="{7F3E23DF-453D-1EEE-2402-FE802DFDB1A6}"/>
              </a:ext>
            </a:extLst>
          </p:cNvPr>
          <p:cNvPicPr>
            <a:picLocks noRot="1" noChangeAspect="1"/>
          </p:cNvPicPr>
          <p:nvPr>
            <a:videoFile r:link="rId2"/>
          </p:nvPr>
        </p:nvPicPr>
        <p:blipFill>
          <a:blip r:embed="rId5"/>
          <a:stretch>
            <a:fillRect/>
          </a:stretch>
        </p:blipFill>
        <p:spPr>
          <a:xfrm>
            <a:off x="1033215" y="3509645"/>
            <a:ext cx="5153053" cy="2911475"/>
          </a:xfrm>
          <a:prstGeom prst="rect">
            <a:avLst/>
          </a:prstGeom>
        </p:spPr>
      </p:pic>
      <p:sp>
        <p:nvSpPr>
          <p:cNvPr id="2" name="Tekstvak 1">
            <a:extLst>
              <a:ext uri="{FF2B5EF4-FFF2-40B4-BE49-F238E27FC236}">
                <a16:creationId xmlns:a16="http://schemas.microsoft.com/office/drawing/2014/main" id="{5B1E3CD8-0342-0E7D-3EB2-528DD9035701}"/>
              </a:ext>
            </a:extLst>
          </p:cNvPr>
          <p:cNvSpPr txBox="1"/>
          <p:nvPr/>
        </p:nvSpPr>
        <p:spPr>
          <a:xfrm>
            <a:off x="1033215" y="914400"/>
            <a:ext cx="4575105" cy="1785104"/>
          </a:xfrm>
          <a:prstGeom prst="rect">
            <a:avLst/>
          </a:prstGeom>
          <a:noFill/>
        </p:spPr>
        <p:txBody>
          <a:bodyPr wrap="square">
            <a:spAutoFit/>
          </a:bodyPr>
          <a:lstStyle/>
          <a:p>
            <a:pPr algn="l"/>
            <a:r>
              <a:rPr lang="en-US" sz="2000" b="1" i="1" u="sng" dirty="0">
                <a:solidFill>
                  <a:schemeClr val="bg1"/>
                </a:solidFill>
                <a:effectLst/>
                <a:latin typeface="-apple-system"/>
              </a:rPr>
              <a:t>Emma </a:t>
            </a:r>
            <a:r>
              <a:rPr lang="en-US" sz="2000" b="1" u="sng" dirty="0">
                <a:solidFill>
                  <a:schemeClr val="bg1"/>
                </a:solidFill>
                <a:effectLst/>
                <a:latin typeface="-apple-system"/>
              </a:rPr>
              <a:t>by Jane Austen</a:t>
            </a:r>
          </a:p>
          <a:p>
            <a:r>
              <a:rPr lang="en-US" b="0" i="0" dirty="0">
                <a:solidFill>
                  <a:schemeClr val="bg1"/>
                </a:solidFill>
                <a:effectLst/>
                <a:latin typeface="Google Sans"/>
              </a:rPr>
              <a:t>the novel </a:t>
            </a:r>
            <a:r>
              <a:rPr lang="en-US" b="0" i="0" dirty="0" err="1">
                <a:solidFill>
                  <a:schemeClr val="bg1"/>
                </a:solidFill>
                <a:effectLst/>
                <a:latin typeface="Google Sans"/>
              </a:rPr>
              <a:t>centres</a:t>
            </a:r>
            <a:r>
              <a:rPr lang="en-US" b="0" i="0" dirty="0">
                <a:solidFill>
                  <a:schemeClr val="bg1"/>
                </a:solidFill>
                <a:effectLst/>
                <a:latin typeface="Google Sans"/>
              </a:rPr>
              <a:t> on Emma Woodhouse, a precocious young woman whose misplaced confidence in her matchmaking abilities occasions several romantic misadventures.</a:t>
            </a:r>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sp>
        <p:nvSpPr>
          <p:cNvPr id="3" name="Tekstvak 2">
            <a:extLst>
              <a:ext uri="{FF2B5EF4-FFF2-40B4-BE49-F238E27FC236}">
                <a16:creationId xmlns:a16="http://schemas.microsoft.com/office/drawing/2014/main" id="{B4508191-4EDB-192B-99BD-E9B0361B8630}"/>
              </a:ext>
            </a:extLst>
          </p:cNvPr>
          <p:cNvSpPr txBox="1"/>
          <p:nvPr/>
        </p:nvSpPr>
        <p:spPr>
          <a:xfrm>
            <a:off x="6917788" y="4194750"/>
            <a:ext cx="4575105" cy="1292662"/>
          </a:xfrm>
          <a:prstGeom prst="rect">
            <a:avLst/>
          </a:prstGeom>
          <a:noFill/>
        </p:spPr>
        <p:txBody>
          <a:bodyPr wrap="square">
            <a:spAutoFit/>
          </a:bodyPr>
          <a:lstStyle/>
          <a:p>
            <a:pPr algn="l"/>
            <a:r>
              <a:rPr lang="en-US" sz="2000" dirty="0">
                <a:solidFill>
                  <a:schemeClr val="bg1"/>
                </a:solidFill>
                <a:latin typeface="-apple-system"/>
              </a:rPr>
              <a:t>Many of Jane Austen’s novels have been retold in books or film. </a:t>
            </a:r>
            <a:r>
              <a:rPr lang="en-US" sz="2000" i="1" dirty="0">
                <a:solidFill>
                  <a:schemeClr val="bg1"/>
                </a:solidFill>
                <a:latin typeface="-apple-system"/>
              </a:rPr>
              <a:t>Clueless</a:t>
            </a:r>
            <a:r>
              <a:rPr lang="en-US" sz="2000" dirty="0">
                <a:solidFill>
                  <a:schemeClr val="bg1"/>
                </a:solidFill>
                <a:latin typeface="-apple-system"/>
              </a:rPr>
              <a:t>, for instance, is a modern retelling of </a:t>
            </a:r>
            <a:r>
              <a:rPr lang="en-US" sz="2000" i="1" dirty="0">
                <a:solidFill>
                  <a:schemeClr val="bg1"/>
                </a:solidFill>
                <a:latin typeface="-apple-system"/>
              </a:rPr>
              <a:t>Emma</a:t>
            </a:r>
            <a:r>
              <a:rPr lang="en-US" sz="2000" dirty="0">
                <a:solidFill>
                  <a:schemeClr val="bg1"/>
                </a:solidFill>
                <a:latin typeface="-apple-system"/>
              </a:rPr>
              <a:t>.</a:t>
            </a:r>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spTree>
    <p:extLst>
      <p:ext uri="{BB962C8B-B14F-4D97-AF65-F5344CB8AC3E}">
        <p14:creationId xmlns:p14="http://schemas.microsoft.com/office/powerpoint/2010/main" val="329387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5"/>
                                        </p:tgtEl>
                                      </p:cBhvr>
                                    </p:cmd>
                                  </p:childTnLst>
                                </p:cTn>
                              </p:par>
                            </p:childTnLst>
                          </p:cTn>
                        </p:par>
                      </p:childTnLst>
                    </p:cTn>
                  </p:par>
                </p:childTnLst>
              </p:cTn>
              <p:nextCondLst>
                <p:cond evt="onClick" delay="0">
                  <p:tgtEl>
                    <p:spTgt spid="5"/>
                  </p:tgtEl>
                </p:cond>
              </p:nextCondLst>
            </p:seq>
            <p:video>
              <p:cMediaNode vol="80000">
                <p:cTn id="22" fill="hold"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AC315E-42E7-979C-0D9E-3E84A7050D8D}"/>
              </a:ext>
            </a:extLst>
          </p:cNvPr>
          <p:cNvSpPr>
            <a:spLocks noGrp="1"/>
          </p:cNvSpPr>
          <p:nvPr>
            <p:ph type="title"/>
          </p:nvPr>
        </p:nvSpPr>
        <p:spPr>
          <a:xfrm>
            <a:off x="572493" y="238539"/>
            <a:ext cx="11018520" cy="1434415"/>
          </a:xfrm>
        </p:spPr>
        <p:txBody>
          <a:bodyPr anchor="b">
            <a:normAutofit/>
          </a:bodyPr>
          <a:lstStyle/>
          <a:p>
            <a:r>
              <a:rPr lang="nl-NL" sz="5400"/>
              <a:t>The Victorian Period 1830-1900</a:t>
            </a:r>
          </a:p>
        </p:txBody>
      </p:sp>
      <p:sp>
        <p:nvSpPr>
          <p:cNvPr id="2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305E1C0-F7BD-0695-8150-24F150D9B1EB}"/>
              </a:ext>
            </a:extLst>
          </p:cNvPr>
          <p:cNvSpPr>
            <a:spLocks noGrp="1"/>
          </p:cNvSpPr>
          <p:nvPr>
            <p:ph idx="1"/>
          </p:nvPr>
        </p:nvSpPr>
        <p:spPr>
          <a:xfrm>
            <a:off x="572492" y="2071316"/>
            <a:ext cx="7485657" cy="4119172"/>
          </a:xfrm>
        </p:spPr>
        <p:txBody>
          <a:bodyPr anchor="t">
            <a:noAutofit/>
          </a:bodyPr>
          <a:lstStyle/>
          <a:p>
            <a:pPr marL="0" indent="0">
              <a:lnSpc>
                <a:spcPct val="100000"/>
              </a:lnSpc>
              <a:spcBef>
                <a:spcPts val="0"/>
              </a:spcBef>
              <a:buNone/>
            </a:pPr>
            <a:r>
              <a:rPr lang="nl-NL" sz="1200" b="1" dirty="0" err="1">
                <a:latin typeface="Arial" panose="020B0604020202020204" pitchFamily="34" charset="0"/>
                <a:cs typeface="Arial" panose="020B0604020202020204" pitchFamily="34" charset="0"/>
              </a:rPr>
              <a:t>History</a:t>
            </a:r>
            <a:endParaRPr lang="nl-NL" sz="1200" b="1" dirty="0">
              <a:latin typeface="Arial" panose="020B0604020202020204" pitchFamily="34" charset="0"/>
              <a:cs typeface="Arial" panose="020B0604020202020204" pitchFamily="34" charset="0"/>
            </a:endParaRPr>
          </a:p>
          <a:p>
            <a:pPr marL="0" indent="0">
              <a:lnSpc>
                <a:spcPct val="100000"/>
              </a:lnSpc>
              <a:spcBef>
                <a:spcPts val="0"/>
              </a:spcBef>
              <a:buNone/>
            </a:pPr>
            <a:r>
              <a:rPr lang="en-US" sz="1200" dirty="0">
                <a:effectLst/>
                <a:latin typeface="Arial" panose="020B0604020202020204" pitchFamily="34" charset="0"/>
                <a:ea typeface="Calibri" panose="020F0502020204030204" pitchFamily="34" charset="0"/>
                <a:cs typeface="Arial" panose="020B0604020202020204" pitchFamily="34" charset="0"/>
              </a:rPr>
              <a:t>This period is named after Queen Victoria, who ruled the United Kingdom from 1837 to 1901. It was a time of scientific progress: major discoveries were made in all branches of science, including physics, astronomy, natural history and medicine. </a:t>
            </a:r>
            <a:br>
              <a:rPr lang="en-US" sz="1200" dirty="0">
                <a:effectLst/>
                <a:latin typeface="Arial" panose="020B0604020202020204" pitchFamily="34" charset="0"/>
                <a:ea typeface="Calibri" panose="020F0502020204030204" pitchFamily="34" charset="0"/>
                <a:cs typeface="Arial" panose="020B0604020202020204" pitchFamily="34" charset="0"/>
              </a:rPr>
            </a:br>
            <a:r>
              <a:rPr lang="en-US" sz="1200" dirty="0">
                <a:effectLst/>
                <a:latin typeface="Arial" panose="020B0604020202020204" pitchFamily="34" charset="0"/>
                <a:ea typeface="Calibri" panose="020F0502020204030204" pitchFamily="34" charset="0"/>
                <a:cs typeface="Arial" panose="020B0604020202020204" pitchFamily="34" charset="0"/>
              </a:rPr>
              <a:t>But it was also a time of hardship and struggle. The Victorian age was a dark period for children in England, who were forced to work under extremely dangerous conditions in the new mines and factories which developed rapidly. The Industrial Revolution created a huge gap between the haves and have-nots.</a:t>
            </a:r>
            <a:endParaRPr lang="nl-NL" sz="1200" dirty="0">
              <a:latin typeface="Arial" panose="020B0604020202020204" pitchFamily="34" charset="0"/>
              <a:cs typeface="Arial" panose="020B0604020202020204" pitchFamily="34" charset="0"/>
            </a:endParaRPr>
          </a:p>
          <a:p>
            <a:pPr marL="0" indent="0">
              <a:lnSpc>
                <a:spcPct val="100000"/>
              </a:lnSpc>
              <a:spcBef>
                <a:spcPts val="0"/>
              </a:spcBef>
              <a:buNone/>
            </a:pPr>
            <a:endParaRPr lang="nl-NL" sz="1200" b="1" dirty="0">
              <a:latin typeface="Arial" panose="020B0604020202020204" pitchFamily="34" charset="0"/>
              <a:cs typeface="Arial" panose="020B0604020202020204" pitchFamily="34" charset="0"/>
            </a:endParaRPr>
          </a:p>
          <a:p>
            <a:pPr marL="0" indent="0">
              <a:lnSpc>
                <a:spcPct val="100000"/>
              </a:lnSpc>
              <a:spcBef>
                <a:spcPts val="0"/>
              </a:spcBef>
              <a:buNone/>
            </a:pPr>
            <a:r>
              <a:rPr lang="nl-NL" sz="1200" b="1" dirty="0" err="1">
                <a:latin typeface="Arial" panose="020B0604020202020204" pitchFamily="34" charset="0"/>
                <a:cs typeface="Arial" panose="020B0604020202020204" pitchFamily="34" charset="0"/>
              </a:rPr>
              <a:t>Literary</a:t>
            </a:r>
            <a:r>
              <a:rPr lang="nl-NL" sz="1200" b="1" dirty="0">
                <a:latin typeface="Arial" panose="020B0604020202020204" pitchFamily="34" charset="0"/>
                <a:cs typeface="Arial" panose="020B0604020202020204" pitchFamily="34" charset="0"/>
              </a:rPr>
              <a:t> </a:t>
            </a:r>
            <a:r>
              <a:rPr lang="nl-NL" sz="1200" b="1" dirty="0" err="1">
                <a:latin typeface="Arial" panose="020B0604020202020204" pitchFamily="34" charset="0"/>
                <a:cs typeface="Arial" panose="020B0604020202020204" pitchFamily="34" charset="0"/>
              </a:rPr>
              <a:t>characteristics</a:t>
            </a:r>
            <a:endParaRPr lang="nl-NL" sz="1200" b="1" dirty="0">
              <a:latin typeface="Arial" panose="020B0604020202020204" pitchFamily="34" charset="0"/>
              <a:cs typeface="Arial" panose="020B0604020202020204" pitchFamily="34" charset="0"/>
            </a:endParaRPr>
          </a:p>
          <a:p>
            <a:pPr>
              <a:lnSpc>
                <a:spcPct val="100000"/>
              </a:lnSpc>
              <a:spcBef>
                <a:spcPts val="0"/>
              </a:spcBef>
            </a:pPr>
            <a:r>
              <a:rPr lang="en-US" sz="1200" b="0" i="0" dirty="0">
                <a:solidFill>
                  <a:srgbClr val="040C28"/>
                </a:solidFill>
                <a:effectLst/>
                <a:latin typeface="Arial" panose="020B0604020202020204" pitchFamily="34" charset="0"/>
                <a:cs typeface="Arial" panose="020B0604020202020204" pitchFamily="34" charset="0"/>
              </a:rPr>
              <a:t>depictions of everyday people, hard lives, and moral lessons</a:t>
            </a:r>
            <a:endParaRPr lang="en-US" sz="1200" b="0" i="0" dirty="0">
              <a:solidFill>
                <a:srgbClr val="202124"/>
              </a:solidFill>
              <a:effectLst/>
              <a:latin typeface="Arial" panose="020B0604020202020204" pitchFamily="34" charset="0"/>
              <a:cs typeface="Arial" panose="020B0604020202020204" pitchFamily="34" charset="0"/>
            </a:endParaRPr>
          </a:p>
          <a:p>
            <a:pPr>
              <a:lnSpc>
                <a:spcPct val="100000"/>
              </a:lnSpc>
              <a:spcBef>
                <a:spcPts val="0"/>
              </a:spcBef>
            </a:pPr>
            <a:r>
              <a:rPr lang="en-US" sz="1200" dirty="0">
                <a:solidFill>
                  <a:srgbClr val="202124"/>
                </a:solidFill>
                <a:latin typeface="Arial" panose="020B0604020202020204" pitchFamily="34" charset="0"/>
                <a:cs typeface="Arial" panose="020B0604020202020204" pitchFamily="34" charset="0"/>
              </a:rPr>
              <a:t>Realism</a:t>
            </a:r>
          </a:p>
          <a:p>
            <a:pPr>
              <a:lnSpc>
                <a:spcPct val="100000"/>
              </a:lnSpc>
              <a:spcBef>
                <a:spcPts val="0"/>
              </a:spcBef>
            </a:pPr>
            <a:r>
              <a:rPr lang="en-US" sz="1200" dirty="0">
                <a:solidFill>
                  <a:srgbClr val="202124"/>
                </a:solidFill>
                <a:latin typeface="Arial" panose="020B0604020202020204" pitchFamily="34" charset="0"/>
                <a:cs typeface="Arial" panose="020B0604020202020204" pitchFamily="34" charset="0"/>
              </a:rPr>
              <a:t>Books written/read in installments by common people</a:t>
            </a:r>
          </a:p>
          <a:p>
            <a:pPr>
              <a:lnSpc>
                <a:spcPct val="100000"/>
              </a:lnSpc>
              <a:spcBef>
                <a:spcPts val="0"/>
              </a:spcBef>
            </a:pPr>
            <a:r>
              <a:rPr lang="en-US" sz="1200" dirty="0">
                <a:solidFill>
                  <a:srgbClr val="202124"/>
                </a:solidFill>
                <a:latin typeface="Arial" panose="020B0604020202020204" pitchFamily="34" charset="0"/>
                <a:cs typeface="Arial" panose="020B0604020202020204" pitchFamily="34" charset="0"/>
              </a:rPr>
              <a:t>Reaction to rapid changes in society</a:t>
            </a:r>
          </a:p>
          <a:p>
            <a:pPr marL="0" indent="0">
              <a:lnSpc>
                <a:spcPct val="100000"/>
              </a:lnSpc>
              <a:spcBef>
                <a:spcPts val="0"/>
              </a:spcBef>
              <a:buNone/>
            </a:pPr>
            <a:endParaRPr lang="nl-NL" sz="1200" dirty="0">
              <a:latin typeface="Arial" panose="020B0604020202020204" pitchFamily="34" charset="0"/>
              <a:cs typeface="Arial" panose="020B0604020202020204" pitchFamily="34" charset="0"/>
            </a:endParaRPr>
          </a:p>
          <a:p>
            <a:pPr marL="0" indent="0">
              <a:lnSpc>
                <a:spcPct val="100000"/>
              </a:lnSpc>
              <a:spcBef>
                <a:spcPts val="0"/>
              </a:spcBef>
              <a:buNone/>
            </a:pPr>
            <a:r>
              <a:rPr lang="nl-NL" sz="1200" b="1" dirty="0" err="1">
                <a:latin typeface="Arial" panose="020B0604020202020204" pitchFamily="34" charset="0"/>
                <a:cs typeface="Arial" panose="020B0604020202020204" pitchFamily="34" charset="0"/>
              </a:rPr>
              <a:t>Literary</a:t>
            </a:r>
            <a:r>
              <a:rPr lang="nl-NL" sz="1200" b="1" dirty="0">
                <a:latin typeface="Arial" panose="020B0604020202020204" pitchFamily="34" charset="0"/>
                <a:cs typeface="Arial" panose="020B0604020202020204" pitchFamily="34" charset="0"/>
              </a:rPr>
              <a:t> </a:t>
            </a:r>
            <a:r>
              <a:rPr lang="nl-NL" sz="1200" b="1" dirty="0" err="1">
                <a:latin typeface="Arial" panose="020B0604020202020204" pitchFamily="34" charset="0"/>
                <a:cs typeface="Arial" panose="020B0604020202020204" pitchFamily="34" charset="0"/>
              </a:rPr>
              <a:t>works</a:t>
            </a:r>
            <a:endParaRPr lang="nl-NL" sz="1200" b="1" dirty="0">
              <a:latin typeface="Arial" panose="020B0604020202020204" pitchFamily="34" charset="0"/>
              <a:cs typeface="Arial" panose="020B0604020202020204" pitchFamily="34" charset="0"/>
            </a:endParaRPr>
          </a:p>
          <a:p>
            <a:pPr lvl="1">
              <a:lnSpc>
                <a:spcPct val="100000"/>
              </a:lnSpc>
              <a:spcBef>
                <a:spcPts val="0"/>
              </a:spcBef>
            </a:pPr>
            <a:r>
              <a:rPr lang="nl-NL" sz="1200" dirty="0">
                <a:latin typeface="Arial" panose="020B0604020202020204" pitchFamily="34" charset="0"/>
                <a:cs typeface="Arial" panose="020B0604020202020204" pitchFamily="34" charset="0"/>
              </a:rPr>
              <a:t>Charles Dickens: </a:t>
            </a:r>
            <a:r>
              <a:rPr lang="nl-NL" sz="1200" b="1" i="1" dirty="0">
                <a:latin typeface="Arial" panose="020B0604020202020204" pitchFamily="34" charset="0"/>
                <a:cs typeface="Arial" panose="020B0604020202020204" pitchFamily="34" charset="0"/>
              </a:rPr>
              <a:t>Great </a:t>
            </a:r>
            <a:r>
              <a:rPr lang="nl-NL" sz="1200" b="1" i="1" dirty="0" err="1">
                <a:latin typeface="Arial" panose="020B0604020202020204" pitchFamily="34" charset="0"/>
                <a:cs typeface="Arial" panose="020B0604020202020204" pitchFamily="34" charset="0"/>
              </a:rPr>
              <a:t>Expectations</a:t>
            </a:r>
            <a:r>
              <a:rPr lang="nl-NL" sz="1200" b="1" i="1" dirty="0">
                <a:latin typeface="Arial" panose="020B0604020202020204" pitchFamily="34" charset="0"/>
                <a:cs typeface="Arial" panose="020B0604020202020204" pitchFamily="34" charset="0"/>
              </a:rPr>
              <a:t>, Oliver Twist, Hard Times, Nicholas </a:t>
            </a:r>
            <a:r>
              <a:rPr lang="nl-NL" sz="1200" b="1" i="1" dirty="0" err="1">
                <a:latin typeface="Arial" panose="020B0604020202020204" pitchFamily="34" charset="0"/>
                <a:cs typeface="Arial" panose="020B0604020202020204" pitchFamily="34" charset="0"/>
              </a:rPr>
              <a:t>Nickleby</a:t>
            </a:r>
            <a:r>
              <a:rPr lang="nl-NL" sz="1200" b="1" i="1" dirty="0">
                <a:latin typeface="Arial" panose="020B0604020202020204" pitchFamily="34" charset="0"/>
                <a:cs typeface="Arial" panose="020B0604020202020204" pitchFamily="34" charset="0"/>
              </a:rPr>
              <a:t>, David </a:t>
            </a:r>
            <a:r>
              <a:rPr lang="nl-NL" sz="1200" b="1" i="1" dirty="0" err="1">
                <a:latin typeface="Arial" panose="020B0604020202020204" pitchFamily="34" charset="0"/>
                <a:cs typeface="Arial" panose="020B0604020202020204" pitchFamily="34" charset="0"/>
              </a:rPr>
              <a:t>Copperfield</a:t>
            </a:r>
            <a:r>
              <a:rPr lang="nl-NL" sz="1200" b="1" i="1" dirty="0">
                <a:latin typeface="Arial" panose="020B0604020202020204" pitchFamily="34" charset="0"/>
                <a:cs typeface="Arial" panose="020B0604020202020204" pitchFamily="34" charset="0"/>
              </a:rPr>
              <a:t>, The Pickwick Papers, </a:t>
            </a:r>
            <a:r>
              <a:rPr lang="nl-NL" sz="1200" b="1" i="1" dirty="0" err="1">
                <a:latin typeface="Arial" panose="020B0604020202020204" pitchFamily="34" charset="0"/>
                <a:cs typeface="Arial" panose="020B0604020202020204" pitchFamily="34" charset="0"/>
              </a:rPr>
              <a:t>Bleak</a:t>
            </a:r>
            <a:r>
              <a:rPr lang="nl-NL" sz="1200" b="1" i="1" dirty="0">
                <a:latin typeface="Arial" panose="020B0604020202020204" pitchFamily="34" charset="0"/>
                <a:cs typeface="Arial" panose="020B0604020202020204" pitchFamily="34" charset="0"/>
              </a:rPr>
              <a:t> House, Little </a:t>
            </a:r>
            <a:r>
              <a:rPr lang="nl-NL" sz="1200" b="1" i="1" dirty="0" err="1">
                <a:latin typeface="Arial" panose="020B0604020202020204" pitchFamily="34" charset="0"/>
                <a:cs typeface="Arial" panose="020B0604020202020204" pitchFamily="34" charset="0"/>
              </a:rPr>
              <a:t>Dorrit</a:t>
            </a:r>
            <a:r>
              <a:rPr lang="nl-NL" sz="1200" b="1" i="1" dirty="0">
                <a:latin typeface="Arial" panose="020B0604020202020204" pitchFamily="34" charset="0"/>
                <a:cs typeface="Arial" panose="020B0604020202020204" pitchFamily="34" charset="0"/>
              </a:rPr>
              <a:t>, </a:t>
            </a:r>
            <a:r>
              <a:rPr lang="nl-NL" sz="1200" i="1" dirty="0">
                <a:latin typeface="Arial" panose="020B0604020202020204" pitchFamily="34" charset="0"/>
                <a:cs typeface="Arial" panose="020B0604020202020204" pitchFamily="34" charset="0"/>
              </a:rPr>
              <a:t>A Christmas Carol, </a:t>
            </a:r>
            <a:r>
              <a:rPr lang="nl-NL" sz="1200" b="1" i="1" dirty="0">
                <a:latin typeface="Arial" panose="020B0604020202020204" pitchFamily="34" charset="0"/>
                <a:cs typeface="Arial" panose="020B0604020202020204" pitchFamily="34" charset="0"/>
              </a:rPr>
              <a:t>A </a:t>
            </a:r>
            <a:r>
              <a:rPr lang="nl-NL" sz="1200" b="1" i="1" dirty="0" err="1">
                <a:latin typeface="Arial" panose="020B0604020202020204" pitchFamily="34" charset="0"/>
                <a:cs typeface="Arial" panose="020B0604020202020204" pitchFamily="34" charset="0"/>
              </a:rPr>
              <a:t>Tale</a:t>
            </a:r>
            <a:r>
              <a:rPr lang="nl-NL" sz="1200" b="1" i="1" dirty="0">
                <a:latin typeface="Arial" panose="020B0604020202020204" pitchFamily="34" charset="0"/>
                <a:cs typeface="Arial" panose="020B0604020202020204" pitchFamily="34" charset="0"/>
              </a:rPr>
              <a:t> of </a:t>
            </a:r>
            <a:r>
              <a:rPr lang="nl-NL" sz="1200" b="1" i="1" dirty="0" err="1">
                <a:latin typeface="Arial" panose="020B0604020202020204" pitchFamily="34" charset="0"/>
                <a:cs typeface="Arial" panose="020B0604020202020204" pitchFamily="34" charset="0"/>
              </a:rPr>
              <a:t>Two</a:t>
            </a:r>
            <a:r>
              <a:rPr lang="nl-NL" sz="1200" b="1" i="1" dirty="0">
                <a:latin typeface="Arial" panose="020B0604020202020204" pitchFamily="34" charset="0"/>
                <a:cs typeface="Arial" panose="020B0604020202020204" pitchFamily="34" charset="0"/>
              </a:rPr>
              <a:t> </a:t>
            </a:r>
            <a:r>
              <a:rPr lang="nl-NL" sz="1200" b="1" i="1" dirty="0" err="1">
                <a:latin typeface="Arial" panose="020B0604020202020204" pitchFamily="34" charset="0"/>
                <a:cs typeface="Arial" panose="020B0604020202020204" pitchFamily="34" charset="0"/>
              </a:rPr>
              <a:t>Cities</a:t>
            </a:r>
            <a:endParaRPr lang="nl-NL" sz="1200" b="1" i="1" dirty="0">
              <a:latin typeface="Arial" panose="020B0604020202020204" pitchFamily="34" charset="0"/>
              <a:cs typeface="Arial" panose="020B0604020202020204" pitchFamily="34" charset="0"/>
            </a:endParaRPr>
          </a:p>
          <a:p>
            <a:pPr lvl="1">
              <a:lnSpc>
                <a:spcPct val="100000"/>
              </a:lnSpc>
              <a:spcBef>
                <a:spcPts val="0"/>
              </a:spcBef>
            </a:pPr>
            <a:r>
              <a:rPr lang="nl-NL" sz="1200" dirty="0">
                <a:latin typeface="Arial" panose="020B0604020202020204" pitchFamily="34" charset="0"/>
                <a:cs typeface="Arial" panose="020B0604020202020204" pitchFamily="34" charset="0"/>
              </a:rPr>
              <a:t>Charlotte </a:t>
            </a:r>
            <a:r>
              <a:rPr lang="nl-NL" sz="1200" dirty="0" err="1">
                <a:latin typeface="Arial" panose="020B0604020202020204" pitchFamily="34" charset="0"/>
                <a:cs typeface="Arial" panose="020B0604020202020204" pitchFamily="34" charset="0"/>
              </a:rPr>
              <a:t>Brontë</a:t>
            </a:r>
            <a:r>
              <a:rPr lang="nl-NL" sz="1200" dirty="0">
                <a:latin typeface="Arial" panose="020B0604020202020204" pitchFamily="34" charset="0"/>
                <a:cs typeface="Arial" panose="020B0604020202020204" pitchFamily="34" charset="0"/>
              </a:rPr>
              <a:t>: </a:t>
            </a:r>
            <a:r>
              <a:rPr lang="nl-NL" sz="1200" b="1" i="1" dirty="0">
                <a:latin typeface="Arial" panose="020B0604020202020204" pitchFamily="34" charset="0"/>
                <a:cs typeface="Arial" panose="020B0604020202020204" pitchFamily="34" charset="0"/>
              </a:rPr>
              <a:t>Jane </a:t>
            </a:r>
            <a:r>
              <a:rPr lang="nl-NL" sz="1200" b="1" i="1" dirty="0" err="1">
                <a:latin typeface="Arial" panose="020B0604020202020204" pitchFamily="34" charset="0"/>
                <a:cs typeface="Arial" panose="020B0604020202020204" pitchFamily="34" charset="0"/>
              </a:rPr>
              <a:t>Eyre</a:t>
            </a:r>
            <a:endParaRPr lang="nl-NL" sz="1200" b="1" i="1" dirty="0">
              <a:latin typeface="Arial" panose="020B0604020202020204" pitchFamily="34" charset="0"/>
              <a:cs typeface="Arial" panose="020B0604020202020204" pitchFamily="34" charset="0"/>
            </a:endParaRPr>
          </a:p>
          <a:p>
            <a:pPr lvl="1">
              <a:lnSpc>
                <a:spcPct val="100000"/>
              </a:lnSpc>
              <a:spcBef>
                <a:spcPts val="0"/>
              </a:spcBef>
            </a:pPr>
            <a:r>
              <a:rPr lang="nl-NL" sz="1200" dirty="0">
                <a:latin typeface="Arial" panose="020B0604020202020204" pitchFamily="34" charset="0"/>
                <a:cs typeface="Arial" panose="020B0604020202020204" pitchFamily="34" charset="0"/>
              </a:rPr>
              <a:t>George </a:t>
            </a:r>
            <a:r>
              <a:rPr lang="nl-NL" sz="1200" dirty="0" err="1">
                <a:latin typeface="Arial" panose="020B0604020202020204" pitchFamily="34" charset="0"/>
                <a:cs typeface="Arial" panose="020B0604020202020204" pitchFamily="34" charset="0"/>
              </a:rPr>
              <a:t>Eliot</a:t>
            </a:r>
            <a:r>
              <a:rPr lang="nl-NL" sz="1200" dirty="0">
                <a:latin typeface="Arial" panose="020B0604020202020204" pitchFamily="34" charset="0"/>
                <a:cs typeface="Arial" panose="020B0604020202020204" pitchFamily="34" charset="0"/>
              </a:rPr>
              <a:t>: </a:t>
            </a:r>
            <a:r>
              <a:rPr lang="nl-NL" sz="1200" b="1" i="1" dirty="0" err="1">
                <a:latin typeface="Arial" panose="020B0604020202020204" pitchFamily="34" charset="0"/>
                <a:cs typeface="Arial" panose="020B0604020202020204" pitchFamily="34" charset="0"/>
              </a:rPr>
              <a:t>Middlemarch</a:t>
            </a:r>
            <a:r>
              <a:rPr lang="nl-NL" sz="1200" b="1" i="1" dirty="0">
                <a:latin typeface="Arial" panose="020B0604020202020204" pitchFamily="34" charset="0"/>
                <a:cs typeface="Arial" panose="020B0604020202020204" pitchFamily="34" charset="0"/>
              </a:rPr>
              <a:t>, The Mill on </a:t>
            </a:r>
            <a:r>
              <a:rPr lang="nl-NL" sz="1200" b="1" i="1" dirty="0" err="1">
                <a:latin typeface="Arial" panose="020B0604020202020204" pitchFamily="34" charset="0"/>
                <a:cs typeface="Arial" panose="020B0604020202020204" pitchFamily="34" charset="0"/>
              </a:rPr>
              <a:t>the</a:t>
            </a:r>
            <a:r>
              <a:rPr lang="nl-NL" sz="1200" b="1" i="1" dirty="0">
                <a:latin typeface="Arial" panose="020B0604020202020204" pitchFamily="34" charset="0"/>
                <a:cs typeface="Arial" panose="020B0604020202020204" pitchFamily="34" charset="0"/>
              </a:rPr>
              <a:t> Floss, </a:t>
            </a:r>
            <a:r>
              <a:rPr lang="nl-NL" sz="1200" b="1" i="1" dirty="0" err="1">
                <a:latin typeface="Arial" panose="020B0604020202020204" pitchFamily="34" charset="0"/>
                <a:cs typeface="Arial" panose="020B0604020202020204" pitchFamily="34" charset="0"/>
              </a:rPr>
              <a:t>Silas</a:t>
            </a:r>
            <a:r>
              <a:rPr lang="nl-NL" sz="1200" b="1" i="1" dirty="0">
                <a:latin typeface="Arial" panose="020B0604020202020204" pitchFamily="34" charset="0"/>
                <a:cs typeface="Arial" panose="020B0604020202020204" pitchFamily="34" charset="0"/>
              </a:rPr>
              <a:t> </a:t>
            </a:r>
            <a:r>
              <a:rPr lang="nl-NL" sz="1200" b="1" i="1" dirty="0" err="1">
                <a:latin typeface="Arial" panose="020B0604020202020204" pitchFamily="34" charset="0"/>
                <a:cs typeface="Arial" panose="020B0604020202020204" pitchFamily="34" charset="0"/>
              </a:rPr>
              <a:t>Marner</a:t>
            </a:r>
            <a:endParaRPr lang="nl-NL" sz="1200" b="1" i="1" dirty="0">
              <a:latin typeface="Arial" panose="020B0604020202020204" pitchFamily="34" charset="0"/>
              <a:cs typeface="Arial" panose="020B0604020202020204" pitchFamily="34" charset="0"/>
            </a:endParaRPr>
          </a:p>
          <a:p>
            <a:pPr lvl="1">
              <a:lnSpc>
                <a:spcPct val="100000"/>
              </a:lnSpc>
              <a:spcBef>
                <a:spcPts val="0"/>
              </a:spcBef>
            </a:pPr>
            <a:r>
              <a:rPr lang="nl-NL" sz="1200" dirty="0">
                <a:latin typeface="Arial" panose="020B0604020202020204" pitchFamily="34" charset="0"/>
                <a:cs typeface="Arial" panose="020B0604020202020204" pitchFamily="34" charset="0"/>
              </a:rPr>
              <a:t>Thomas Hardy: </a:t>
            </a:r>
            <a:r>
              <a:rPr lang="nl-NL" sz="1200" b="1" i="1" dirty="0">
                <a:latin typeface="Arial" panose="020B0604020202020204" pitchFamily="34" charset="0"/>
                <a:cs typeface="Arial" panose="020B0604020202020204" pitchFamily="34" charset="0"/>
              </a:rPr>
              <a:t>Tess of </a:t>
            </a:r>
            <a:r>
              <a:rPr lang="nl-NL" sz="1200" b="1" i="1" dirty="0" err="1">
                <a:latin typeface="Arial" panose="020B0604020202020204" pitchFamily="34" charset="0"/>
                <a:cs typeface="Arial" panose="020B0604020202020204" pitchFamily="34" charset="0"/>
              </a:rPr>
              <a:t>the</a:t>
            </a:r>
            <a:r>
              <a:rPr lang="nl-NL" sz="1200" b="1" i="1" dirty="0">
                <a:latin typeface="Arial" panose="020B0604020202020204" pitchFamily="34" charset="0"/>
                <a:cs typeface="Arial" panose="020B0604020202020204" pitchFamily="34" charset="0"/>
              </a:rPr>
              <a:t> </a:t>
            </a:r>
            <a:r>
              <a:rPr lang="nl-NL" sz="1200" b="1" i="1" dirty="0" err="1">
                <a:latin typeface="Arial" panose="020B0604020202020204" pitchFamily="34" charset="0"/>
                <a:cs typeface="Arial" panose="020B0604020202020204" pitchFamily="34" charset="0"/>
              </a:rPr>
              <a:t>D’Urbervilles</a:t>
            </a:r>
            <a:r>
              <a:rPr lang="nl-NL" sz="1200" b="1" i="1" dirty="0">
                <a:latin typeface="Arial" panose="020B0604020202020204" pitchFamily="34" charset="0"/>
                <a:cs typeface="Arial" panose="020B0604020202020204" pitchFamily="34" charset="0"/>
              </a:rPr>
              <a:t>, The </a:t>
            </a:r>
            <a:r>
              <a:rPr lang="nl-NL" sz="1200" b="1" i="1" dirty="0" err="1">
                <a:latin typeface="Arial" panose="020B0604020202020204" pitchFamily="34" charset="0"/>
                <a:cs typeface="Arial" panose="020B0604020202020204" pitchFamily="34" charset="0"/>
              </a:rPr>
              <a:t>Mayor</a:t>
            </a:r>
            <a:r>
              <a:rPr lang="nl-NL" sz="1200" b="1" i="1" dirty="0">
                <a:latin typeface="Arial" panose="020B0604020202020204" pitchFamily="34" charset="0"/>
                <a:cs typeface="Arial" panose="020B0604020202020204" pitchFamily="34" charset="0"/>
              </a:rPr>
              <a:t> of </a:t>
            </a:r>
            <a:r>
              <a:rPr lang="nl-NL" sz="1200" b="1" i="1" dirty="0" err="1">
                <a:latin typeface="Arial" panose="020B0604020202020204" pitchFamily="34" charset="0"/>
                <a:cs typeface="Arial" panose="020B0604020202020204" pitchFamily="34" charset="0"/>
              </a:rPr>
              <a:t>Casterbridge</a:t>
            </a:r>
            <a:endParaRPr lang="nl-NL" sz="1200" b="1" i="1" dirty="0">
              <a:latin typeface="Arial" panose="020B0604020202020204" pitchFamily="34" charset="0"/>
              <a:cs typeface="Arial" panose="020B0604020202020204" pitchFamily="34" charset="0"/>
            </a:endParaRPr>
          </a:p>
          <a:p>
            <a:pPr lvl="1">
              <a:lnSpc>
                <a:spcPct val="100000"/>
              </a:lnSpc>
              <a:spcBef>
                <a:spcPts val="0"/>
              </a:spcBef>
            </a:pPr>
            <a:r>
              <a:rPr lang="nl-NL" sz="1200" dirty="0">
                <a:latin typeface="Arial" panose="020B0604020202020204" pitchFamily="34" charset="0"/>
                <a:cs typeface="Arial" panose="020B0604020202020204" pitchFamily="34" charset="0"/>
              </a:rPr>
              <a:t>Oscar Wilde: </a:t>
            </a:r>
            <a:r>
              <a:rPr lang="nl-NL" sz="1200" b="1" i="1" dirty="0">
                <a:latin typeface="Arial" panose="020B0604020202020204" pitchFamily="34" charset="0"/>
                <a:cs typeface="Arial" panose="020B0604020202020204" pitchFamily="34" charset="0"/>
              </a:rPr>
              <a:t>The Picture of Dorian Gray</a:t>
            </a:r>
            <a:endParaRPr lang="nl-NL" sz="1100" b="1" i="1" dirty="0">
              <a:latin typeface="Arial" panose="020B0604020202020204" pitchFamily="34" charset="0"/>
              <a:cs typeface="Arial" panose="020B0604020202020204" pitchFamily="34" charset="0"/>
            </a:endParaRPr>
          </a:p>
        </p:txBody>
      </p:sp>
      <p:pic>
        <p:nvPicPr>
          <p:cNvPr id="5" name="Afbeelding 4" descr="Afbeelding met buitenshuis, schets, tekening, verven&#10;&#10;Automatisch gegenereerde beschrijving">
            <a:extLst>
              <a:ext uri="{FF2B5EF4-FFF2-40B4-BE49-F238E27FC236}">
                <a16:creationId xmlns:a16="http://schemas.microsoft.com/office/drawing/2014/main" id="{CFFB8ABA-06CC-AD53-DBB5-0DE37DBD5975}"/>
              </a:ext>
            </a:extLst>
          </p:cNvPr>
          <p:cNvPicPr>
            <a:picLocks noChangeAspect="1"/>
          </p:cNvPicPr>
          <p:nvPr/>
        </p:nvPicPr>
        <p:blipFill rotWithShape="1">
          <a:blip r:embed="rId2">
            <a:extLst>
              <a:ext uri="{28A0092B-C50C-407E-A947-70E740481C1C}">
                <a14:useLocalDpi xmlns:a14="http://schemas.microsoft.com/office/drawing/2010/main" val="0"/>
              </a:ext>
            </a:extLst>
          </a:blip>
          <a:srcRect l="22868" r="3774" b="-1"/>
          <a:stretch/>
        </p:blipFill>
        <p:spPr>
          <a:xfrm>
            <a:off x="8177454" y="2093976"/>
            <a:ext cx="3439267" cy="3574923"/>
          </a:xfrm>
          <a:prstGeom prst="rect">
            <a:avLst/>
          </a:prstGeom>
        </p:spPr>
      </p:pic>
    </p:spTree>
    <p:extLst>
      <p:ext uri="{BB962C8B-B14F-4D97-AF65-F5344CB8AC3E}">
        <p14:creationId xmlns:p14="http://schemas.microsoft.com/office/powerpoint/2010/main" val="596395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Oliver Twist (2005) - English Trailer">
            <a:hlinkClick r:id="" action="ppaction://media"/>
            <a:extLst>
              <a:ext uri="{FF2B5EF4-FFF2-40B4-BE49-F238E27FC236}">
                <a16:creationId xmlns:a16="http://schemas.microsoft.com/office/drawing/2014/main" id="{A6B7CF0E-D508-7AF5-CB68-282C072F01DD}"/>
              </a:ext>
            </a:extLst>
          </p:cNvPr>
          <p:cNvPicPr>
            <a:picLocks noRot="1" noChangeAspect="1"/>
          </p:cNvPicPr>
          <p:nvPr>
            <a:videoFile r:link="rId1"/>
          </p:nvPr>
        </p:nvPicPr>
        <p:blipFill>
          <a:blip r:embed="rId3"/>
          <a:stretch>
            <a:fillRect/>
          </a:stretch>
        </p:blipFill>
        <p:spPr>
          <a:xfrm>
            <a:off x="-9845" y="0"/>
            <a:ext cx="12201845" cy="6894043"/>
          </a:xfrm>
          <a:prstGeom prst="rect">
            <a:avLst/>
          </a:prstGeom>
        </p:spPr>
      </p:pic>
    </p:spTree>
    <p:extLst>
      <p:ext uri="{BB962C8B-B14F-4D97-AF65-F5344CB8AC3E}">
        <p14:creationId xmlns:p14="http://schemas.microsoft.com/office/powerpoint/2010/main" val="341483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 kleding, verven, tekening&#10;&#10;Automatisch gegenereerde beschrijving">
            <a:extLst>
              <a:ext uri="{FF2B5EF4-FFF2-40B4-BE49-F238E27FC236}">
                <a16:creationId xmlns:a16="http://schemas.microsoft.com/office/drawing/2014/main" id="{7E80F5C3-38DF-4B3B-B303-C0E1BE200E5D}"/>
              </a:ext>
            </a:extLst>
          </p:cNvPr>
          <p:cNvPicPr>
            <a:picLocks noChangeAspect="1"/>
          </p:cNvPicPr>
          <p:nvPr/>
        </p:nvPicPr>
        <p:blipFill rotWithShape="1">
          <a:blip r:embed="rId2">
            <a:extLst>
              <a:ext uri="{28A0092B-C50C-407E-A947-70E740481C1C}">
                <a14:useLocalDpi xmlns:a14="http://schemas.microsoft.com/office/drawing/2010/main" val="0"/>
              </a:ext>
            </a:extLst>
          </a:blip>
          <a:srcRect r="-2" b="31539"/>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Afbeelding 6" descr="Afbeelding met vlag, Vlag van de Verenigde Staten, Flag Day (VS), Kastanjebruin&#10;&#10;Automatisch gegenereerde beschrijving">
            <a:extLst>
              <a:ext uri="{FF2B5EF4-FFF2-40B4-BE49-F238E27FC236}">
                <a16:creationId xmlns:a16="http://schemas.microsoft.com/office/drawing/2014/main" id="{0E0FF7FD-FB20-96FB-71EA-7DA854B0464E}"/>
              </a:ext>
            </a:extLst>
          </p:cNvPr>
          <p:cNvPicPr>
            <a:picLocks noChangeAspect="1"/>
          </p:cNvPicPr>
          <p:nvPr/>
        </p:nvPicPr>
        <p:blipFill rotWithShape="1">
          <a:blip r:embed="rId3">
            <a:extLst>
              <a:ext uri="{28A0092B-C50C-407E-A947-70E740481C1C}">
                <a14:useLocalDpi xmlns:a14="http://schemas.microsoft.com/office/drawing/2010/main" val="0"/>
              </a:ext>
            </a:extLst>
          </a:blip>
          <a:srcRect t="10935" b="19880"/>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34" name="Freeform: Shape 3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0FEC6FAC-1B1C-DC2E-1247-E6F57C6D50A2}"/>
              </a:ext>
            </a:extLst>
          </p:cNvPr>
          <p:cNvSpPr>
            <a:spLocks noGrp="1"/>
          </p:cNvSpPr>
          <p:nvPr>
            <p:ph type="title"/>
          </p:nvPr>
        </p:nvSpPr>
        <p:spPr>
          <a:xfrm>
            <a:off x="448056" y="859536"/>
            <a:ext cx="4832802" cy="1243584"/>
          </a:xfrm>
        </p:spPr>
        <p:txBody>
          <a:bodyPr>
            <a:normAutofit/>
          </a:bodyPr>
          <a:lstStyle/>
          <a:p>
            <a:r>
              <a:rPr lang="en-US" sz="3400"/>
              <a:t>The Great American Novel</a:t>
            </a:r>
            <a:endParaRPr lang="nl-NL" sz="3400"/>
          </a:p>
        </p:txBody>
      </p:sp>
      <p:sp>
        <p:nvSpPr>
          <p:cNvPr id="38" name="Rectangle 3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40" name="Rectangle 3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jdelijke aanduiding voor inhoud 2">
            <a:extLst>
              <a:ext uri="{FF2B5EF4-FFF2-40B4-BE49-F238E27FC236}">
                <a16:creationId xmlns:a16="http://schemas.microsoft.com/office/drawing/2014/main" id="{D754B77C-9814-FA3E-FC90-CCC285D753EC}"/>
              </a:ext>
            </a:extLst>
          </p:cNvPr>
          <p:cNvSpPr>
            <a:spLocks noGrp="1"/>
          </p:cNvSpPr>
          <p:nvPr>
            <p:ph idx="1"/>
          </p:nvPr>
        </p:nvSpPr>
        <p:spPr>
          <a:xfrm>
            <a:off x="448056" y="2512611"/>
            <a:ext cx="4832803" cy="3664351"/>
          </a:xfrm>
        </p:spPr>
        <p:txBody>
          <a:bodyPr>
            <a:normAutofit/>
          </a:bodyPr>
          <a:lstStyle/>
          <a:p>
            <a:r>
              <a:rPr lang="en-US" sz="2000" dirty="0">
                <a:latin typeface="Arial" panose="020B0604020202020204" pitchFamily="34" charset="0"/>
                <a:cs typeface="Arial" panose="020B0604020202020204" pitchFamily="34" charset="0"/>
              </a:rPr>
              <a:t>The American Renaissance (1830-1870): Herman Melville: </a:t>
            </a:r>
            <a:r>
              <a:rPr lang="en-US" sz="2000" b="1" i="1" dirty="0">
                <a:latin typeface="Arial" panose="020B0604020202020204" pitchFamily="34" charset="0"/>
                <a:cs typeface="Arial" panose="020B0604020202020204" pitchFamily="34" charset="0"/>
              </a:rPr>
              <a:t>Moby Dick</a:t>
            </a:r>
          </a:p>
          <a:p>
            <a:r>
              <a:rPr lang="en-US" sz="2000" dirty="0">
                <a:latin typeface="Arial" panose="020B0604020202020204" pitchFamily="34" charset="0"/>
                <a:cs typeface="Arial" panose="020B0604020202020204" pitchFamily="34" charset="0"/>
              </a:rPr>
              <a:t>Romanticism (1830-1860): Nathaniel Hawthorne: </a:t>
            </a:r>
            <a:r>
              <a:rPr lang="en-US" sz="2000" b="1" i="1" dirty="0">
                <a:latin typeface="Arial" panose="020B0604020202020204" pitchFamily="34" charset="0"/>
                <a:cs typeface="Arial" panose="020B0604020202020204" pitchFamily="34" charset="0"/>
              </a:rPr>
              <a:t>The Scarlet Letter</a:t>
            </a:r>
          </a:p>
          <a:p>
            <a:r>
              <a:rPr lang="en-US" sz="2000" dirty="0">
                <a:latin typeface="Arial" panose="020B0604020202020204" pitchFamily="34" charset="0"/>
                <a:cs typeface="Arial" panose="020B0604020202020204" pitchFamily="34" charset="0"/>
              </a:rPr>
              <a:t>American Realism/Regionalism: Mark Twain: </a:t>
            </a:r>
            <a:r>
              <a:rPr lang="en-US" sz="2000" b="1" i="1" dirty="0">
                <a:latin typeface="Arial" panose="020B0604020202020204" pitchFamily="34" charset="0"/>
                <a:cs typeface="Arial" panose="020B0604020202020204" pitchFamily="34" charset="0"/>
              </a:rPr>
              <a:t>The Adventures of Tom Sawyer</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(1876), </a:t>
            </a:r>
            <a:r>
              <a:rPr lang="en-US" sz="2000" b="1" i="1" dirty="0">
                <a:latin typeface="Arial" panose="020B0604020202020204" pitchFamily="34" charset="0"/>
                <a:cs typeface="Arial" panose="020B0604020202020204" pitchFamily="34" charset="0"/>
              </a:rPr>
              <a:t>The Adventures of Huckleberry Finn</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(1884)</a:t>
            </a:r>
          </a:p>
          <a:p>
            <a:r>
              <a:rPr lang="en-US" sz="2000" dirty="0">
                <a:latin typeface="Arial" panose="020B0604020202020204" pitchFamily="34" charset="0"/>
                <a:cs typeface="Arial" panose="020B0604020202020204" pitchFamily="34" charset="0"/>
              </a:rPr>
              <a:t>Realism/War novel: Stephen Crane: </a:t>
            </a:r>
            <a:r>
              <a:rPr lang="en-US" sz="2000" b="1" i="1" dirty="0">
                <a:latin typeface="Arial" panose="020B0604020202020204" pitchFamily="34" charset="0"/>
                <a:cs typeface="Arial" panose="020B0604020202020204" pitchFamily="34" charset="0"/>
              </a:rPr>
              <a:t>The Red Badge of Courage</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(1895)</a:t>
            </a:r>
          </a:p>
          <a:p>
            <a:endParaRPr lang="nl-NL" sz="2000" dirty="0"/>
          </a:p>
        </p:txBody>
      </p:sp>
    </p:spTree>
    <p:extLst>
      <p:ext uri="{BB962C8B-B14F-4D97-AF65-F5344CB8AC3E}">
        <p14:creationId xmlns:p14="http://schemas.microsoft.com/office/powerpoint/2010/main" val="2106122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73D71C1-A1E7-670B-690E-8ACF930CE4B1}"/>
              </a:ext>
            </a:extLst>
          </p:cNvPr>
          <p:cNvSpPr>
            <a:spLocks noGrp="1"/>
          </p:cNvSpPr>
          <p:nvPr>
            <p:ph type="title"/>
          </p:nvPr>
        </p:nvSpPr>
        <p:spPr>
          <a:xfrm>
            <a:off x="1383564" y="348865"/>
            <a:ext cx="9718111" cy="1576446"/>
          </a:xfrm>
        </p:spPr>
        <p:txBody>
          <a:bodyPr anchor="ctr">
            <a:normAutofit/>
          </a:bodyPr>
          <a:lstStyle/>
          <a:p>
            <a:r>
              <a:rPr lang="nl-NL" sz="4000" dirty="0" err="1">
                <a:solidFill>
                  <a:srgbClr val="FFFFFF"/>
                </a:solidFill>
              </a:rPr>
              <a:t>Literary</a:t>
            </a:r>
            <a:r>
              <a:rPr lang="nl-NL" sz="4000" dirty="0">
                <a:solidFill>
                  <a:srgbClr val="FFFFFF"/>
                </a:solidFill>
              </a:rPr>
              <a:t> </a:t>
            </a:r>
            <a:r>
              <a:rPr lang="nl-NL" sz="4000" dirty="0" err="1">
                <a:solidFill>
                  <a:srgbClr val="FFFFFF"/>
                </a:solidFill>
              </a:rPr>
              <a:t>Periods</a:t>
            </a:r>
            <a:endParaRPr lang="nl-NL" sz="4000" dirty="0">
              <a:solidFill>
                <a:srgbClr val="FFFFFF"/>
              </a:solidFill>
            </a:endParaRPr>
          </a:p>
        </p:txBody>
      </p:sp>
      <p:graphicFrame>
        <p:nvGraphicFramePr>
          <p:cNvPr id="4" name="Tijdelijke aanduiding voor inhoud 3">
            <a:extLst>
              <a:ext uri="{FF2B5EF4-FFF2-40B4-BE49-F238E27FC236}">
                <a16:creationId xmlns:a16="http://schemas.microsoft.com/office/drawing/2014/main" id="{FC726C0B-F7ED-47E3-794A-40DE7F159134}"/>
              </a:ext>
            </a:extLst>
          </p:cNvPr>
          <p:cNvGraphicFramePr>
            <a:graphicFrameLocks noGrp="1"/>
          </p:cNvGraphicFramePr>
          <p:nvPr>
            <p:ph idx="1"/>
            <p:extLst>
              <p:ext uri="{D42A27DB-BD31-4B8C-83A1-F6EECF244321}">
                <p14:modId xmlns:p14="http://schemas.microsoft.com/office/powerpoint/2010/main" val="161058560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Rechte verbindingslijn 6">
            <a:extLst>
              <a:ext uri="{FF2B5EF4-FFF2-40B4-BE49-F238E27FC236}">
                <a16:creationId xmlns:a16="http://schemas.microsoft.com/office/drawing/2014/main" id="{3C2358E2-651F-A791-E877-26B24DFEEB56}"/>
              </a:ext>
            </a:extLst>
          </p:cNvPr>
          <p:cNvCxnSpPr>
            <a:endCxn id="4" idx="3"/>
          </p:cNvCxnSpPr>
          <p:nvPr/>
        </p:nvCxnSpPr>
        <p:spPr>
          <a:xfrm>
            <a:off x="657225" y="4457700"/>
            <a:ext cx="10914660" cy="29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1F1B9A6B-1886-40D8-D194-BE0D4E6453CE}"/>
              </a:ext>
            </a:extLst>
          </p:cNvPr>
          <p:cNvCxnSpPr>
            <a:cxnSpLocks/>
          </p:cNvCxnSpPr>
          <p:nvPr/>
        </p:nvCxnSpPr>
        <p:spPr>
          <a:xfrm>
            <a:off x="1847850" y="4314825"/>
            <a:ext cx="0" cy="1458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07718521-3C50-0486-9EBC-0643CB97B08C}"/>
              </a:ext>
            </a:extLst>
          </p:cNvPr>
          <p:cNvCxnSpPr>
            <a:cxnSpLocks/>
          </p:cNvCxnSpPr>
          <p:nvPr/>
        </p:nvCxnSpPr>
        <p:spPr>
          <a:xfrm>
            <a:off x="3286125" y="4457700"/>
            <a:ext cx="0" cy="1238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144374F4-71D3-303D-B37C-19BC1B8A29B6}"/>
              </a:ext>
            </a:extLst>
          </p:cNvPr>
          <p:cNvCxnSpPr>
            <a:cxnSpLocks/>
          </p:cNvCxnSpPr>
          <p:nvPr/>
        </p:nvCxnSpPr>
        <p:spPr>
          <a:xfrm>
            <a:off x="4781550" y="4276725"/>
            <a:ext cx="0" cy="176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5A488745-5165-6E13-6FFD-C96020B890F8}"/>
              </a:ext>
            </a:extLst>
          </p:cNvPr>
          <p:cNvCxnSpPr>
            <a:cxnSpLocks/>
          </p:cNvCxnSpPr>
          <p:nvPr/>
        </p:nvCxnSpPr>
        <p:spPr>
          <a:xfrm flipV="1">
            <a:off x="6252144" y="4467225"/>
            <a:ext cx="0" cy="1095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CEAB61AF-85D5-354B-F1C9-231094C3D802}"/>
              </a:ext>
            </a:extLst>
          </p:cNvPr>
          <p:cNvCxnSpPr>
            <a:cxnSpLocks/>
          </p:cNvCxnSpPr>
          <p:nvPr/>
        </p:nvCxnSpPr>
        <p:spPr>
          <a:xfrm>
            <a:off x="7648575" y="4343399"/>
            <a:ext cx="0" cy="1238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19E3AE95-2C60-9CF2-4E26-0B46851DE5F4}"/>
              </a:ext>
            </a:extLst>
          </p:cNvPr>
          <p:cNvCxnSpPr>
            <a:cxnSpLocks/>
          </p:cNvCxnSpPr>
          <p:nvPr/>
        </p:nvCxnSpPr>
        <p:spPr>
          <a:xfrm>
            <a:off x="10277475" y="4314825"/>
            <a:ext cx="0" cy="1381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03B2BCB5-45D2-3323-B5AC-8B47243F2139}"/>
              </a:ext>
            </a:extLst>
          </p:cNvPr>
          <p:cNvCxnSpPr>
            <a:cxnSpLocks/>
          </p:cNvCxnSpPr>
          <p:nvPr/>
        </p:nvCxnSpPr>
        <p:spPr>
          <a:xfrm>
            <a:off x="8953500" y="4452936"/>
            <a:ext cx="0" cy="12382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2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871EC0C-5910-5F0C-3A61-82D08F3BBF89}"/>
              </a:ext>
            </a:extLst>
          </p:cNvPr>
          <p:cNvSpPr>
            <a:spLocks noGrp="1"/>
          </p:cNvSpPr>
          <p:nvPr>
            <p:ph type="title"/>
          </p:nvPr>
        </p:nvSpPr>
        <p:spPr>
          <a:xfrm>
            <a:off x="838200" y="365125"/>
            <a:ext cx="10515600" cy="1325563"/>
          </a:xfrm>
        </p:spPr>
        <p:txBody>
          <a:bodyPr>
            <a:normAutofit/>
          </a:bodyPr>
          <a:lstStyle/>
          <a:p>
            <a:r>
              <a:rPr lang="nl-NL" sz="5400"/>
              <a:t>At the end of these lessons, you …</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37B653A-82DA-76A8-7408-8C43EC5BFB65}"/>
              </a:ext>
            </a:extLst>
          </p:cNvPr>
          <p:cNvSpPr>
            <a:spLocks noGrp="1"/>
          </p:cNvSpPr>
          <p:nvPr>
            <p:ph idx="1"/>
          </p:nvPr>
        </p:nvSpPr>
        <p:spPr>
          <a:xfrm>
            <a:off x="838200" y="1929384"/>
            <a:ext cx="10515600" cy="4251960"/>
          </a:xfrm>
        </p:spPr>
        <p:txBody>
          <a:bodyPr>
            <a:normAutofit/>
          </a:bodyPr>
          <a:lstStyle/>
          <a:p>
            <a:r>
              <a:rPr lang="nl-NL" sz="1900" i="1"/>
              <a:t>can identify the different </a:t>
            </a:r>
            <a:r>
              <a:rPr lang="nl-NL" sz="1900" b="1" i="1"/>
              <a:t>periods</a:t>
            </a:r>
            <a:r>
              <a:rPr lang="nl-NL" sz="1900" i="1"/>
              <a:t> of English literature</a:t>
            </a:r>
          </a:p>
          <a:p>
            <a:r>
              <a:rPr lang="nl-NL" sz="1900" i="1"/>
              <a:t>can identify the </a:t>
            </a:r>
            <a:r>
              <a:rPr lang="nl-NL" sz="1900" b="1" i="1"/>
              <a:t>characteristics</a:t>
            </a:r>
            <a:r>
              <a:rPr lang="nl-NL" sz="1900" i="1"/>
              <a:t> of the different periods</a:t>
            </a:r>
          </a:p>
          <a:p>
            <a:r>
              <a:rPr lang="nl-NL" sz="1900" i="1"/>
              <a:t>can identify the main </a:t>
            </a:r>
            <a:r>
              <a:rPr lang="nl-NL" sz="1900" b="1" i="1"/>
              <a:t>historical events </a:t>
            </a:r>
            <a:r>
              <a:rPr lang="nl-NL" sz="1900" i="1"/>
              <a:t>that defined the literary periods</a:t>
            </a:r>
          </a:p>
          <a:p>
            <a:r>
              <a:rPr lang="nl-NL" sz="1900" i="1"/>
              <a:t>can identify the main </a:t>
            </a:r>
            <a:r>
              <a:rPr lang="nl-NL" sz="1900" b="1" i="1"/>
              <a:t>authors and works </a:t>
            </a:r>
            <a:r>
              <a:rPr lang="nl-NL" sz="1900" i="1"/>
              <a:t>of each period</a:t>
            </a:r>
          </a:p>
          <a:p>
            <a:endParaRPr lang="nl-NL" sz="1900" i="1"/>
          </a:p>
          <a:p>
            <a:r>
              <a:rPr lang="nl-NL" sz="1900" i="1"/>
              <a:t>have read and understood the </a:t>
            </a:r>
            <a:r>
              <a:rPr lang="nl-NL" sz="1900" b="1" i="1"/>
              <a:t>7 literary excerpts </a:t>
            </a:r>
            <a:r>
              <a:rPr lang="nl-NL" sz="1900" i="1"/>
              <a:t>that were discussed in class</a:t>
            </a:r>
          </a:p>
          <a:p>
            <a:r>
              <a:rPr lang="nl-NL" sz="1900" i="1"/>
              <a:t>can answer questions on these excerpts</a:t>
            </a:r>
          </a:p>
          <a:p>
            <a:endParaRPr lang="nl-NL" sz="1900" i="1"/>
          </a:p>
          <a:p>
            <a:r>
              <a:rPr lang="nl-NL" sz="1900" i="1"/>
              <a:t>have read and understood a </a:t>
            </a:r>
            <a:r>
              <a:rPr lang="nl-NL" sz="1900" b="1" i="1"/>
              <a:t>historical novel</a:t>
            </a:r>
          </a:p>
          <a:p>
            <a:r>
              <a:rPr lang="nl-NL" sz="1900" i="1"/>
              <a:t>can answer questions on your novel in </a:t>
            </a:r>
            <a:r>
              <a:rPr lang="nl-NL" sz="1900" b="1" i="1"/>
              <a:t>literary terms </a:t>
            </a:r>
            <a:r>
              <a:rPr lang="nl-NL" sz="1900" i="1"/>
              <a:t>(plot, title, setting, symbols, etc)</a:t>
            </a:r>
          </a:p>
          <a:p>
            <a:r>
              <a:rPr lang="nl-NL" sz="1900" i="1"/>
              <a:t>are able to place your chosen novel in its </a:t>
            </a:r>
            <a:r>
              <a:rPr lang="nl-NL" sz="1900" b="1" i="1"/>
              <a:t>historical and literary context</a:t>
            </a:r>
          </a:p>
          <a:p>
            <a:endParaRPr lang="nl-NL" sz="1900" i="1"/>
          </a:p>
          <a:p>
            <a:endParaRPr lang="nl-NL" sz="1900"/>
          </a:p>
          <a:p>
            <a:endParaRPr lang="nl-NL" sz="1900"/>
          </a:p>
        </p:txBody>
      </p:sp>
    </p:spTree>
    <p:extLst>
      <p:ext uri="{BB962C8B-B14F-4D97-AF65-F5344CB8AC3E}">
        <p14:creationId xmlns:p14="http://schemas.microsoft.com/office/powerpoint/2010/main" val="76283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7415F75-5EEA-5FD5-0FB4-08E2D227CE6E}"/>
              </a:ext>
            </a:extLst>
          </p:cNvPr>
          <p:cNvSpPr>
            <a:spLocks noGrp="1"/>
          </p:cNvSpPr>
          <p:nvPr>
            <p:ph type="title"/>
          </p:nvPr>
        </p:nvSpPr>
        <p:spPr>
          <a:xfrm>
            <a:off x="838200" y="365125"/>
            <a:ext cx="10515600" cy="1325563"/>
          </a:xfrm>
        </p:spPr>
        <p:txBody>
          <a:bodyPr>
            <a:normAutofit/>
          </a:bodyPr>
          <a:lstStyle/>
          <a:p>
            <a:r>
              <a:rPr lang="nl-NL" sz="5400"/>
              <a:t>The following novels can be chosen: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EDE7690-4D16-C8A8-4541-4D4D588F9EF1}"/>
              </a:ext>
            </a:extLst>
          </p:cNvPr>
          <p:cNvSpPr>
            <a:spLocks noGrp="1"/>
          </p:cNvSpPr>
          <p:nvPr>
            <p:ph idx="1"/>
          </p:nvPr>
        </p:nvSpPr>
        <p:spPr>
          <a:xfrm>
            <a:off x="838200" y="1929384"/>
            <a:ext cx="11069320" cy="4816856"/>
          </a:xfrm>
        </p:spPr>
        <p:txBody>
          <a:bodyPr>
            <a:normAutofit fontScale="77500" lnSpcReduction="20000"/>
          </a:bodyPr>
          <a:lstStyle/>
          <a:p>
            <a:pPr marL="0" indent="0">
              <a:lnSpc>
                <a:spcPct val="120000"/>
              </a:lnSpc>
              <a:spcBef>
                <a:spcPts val="0"/>
              </a:spcBef>
              <a:buNone/>
            </a:pPr>
            <a:r>
              <a:rPr lang="nl-NL" sz="1500" b="1" u="sng" dirty="0">
                <a:latin typeface="Arial" panose="020B0604020202020204" pitchFamily="34" charset="0"/>
                <a:cs typeface="Arial" panose="020B0604020202020204" pitchFamily="34" charset="0"/>
              </a:rPr>
              <a:t>The Age of </a:t>
            </a:r>
            <a:r>
              <a:rPr lang="nl-NL" sz="1500" b="1" u="sng" dirty="0" err="1">
                <a:latin typeface="Arial" panose="020B0604020202020204" pitchFamily="34" charset="0"/>
                <a:cs typeface="Arial" panose="020B0604020202020204" pitchFamily="34" charset="0"/>
              </a:rPr>
              <a:t>Reason</a:t>
            </a:r>
            <a:r>
              <a:rPr lang="nl-NL" sz="1500" b="1" u="sng" dirty="0">
                <a:latin typeface="Arial" panose="020B0604020202020204" pitchFamily="34" charset="0"/>
                <a:cs typeface="Arial" panose="020B0604020202020204" pitchFamily="34" charset="0"/>
              </a:rPr>
              <a:t>/The </a:t>
            </a:r>
            <a:r>
              <a:rPr lang="nl-NL" sz="1500" b="1" u="sng" dirty="0" err="1">
                <a:latin typeface="Arial" panose="020B0604020202020204" pitchFamily="34" charset="0"/>
                <a:cs typeface="Arial" panose="020B0604020202020204" pitchFamily="34" charset="0"/>
              </a:rPr>
              <a:t>Enlightenment</a:t>
            </a:r>
            <a:r>
              <a:rPr lang="nl-NL" sz="1500" b="1" u="sng" dirty="0">
                <a:latin typeface="Arial" panose="020B0604020202020204" pitchFamily="34" charset="0"/>
                <a:cs typeface="Arial" panose="020B0604020202020204" pitchFamily="34" charset="0"/>
              </a:rPr>
              <a:t>:</a:t>
            </a:r>
          </a:p>
          <a:p>
            <a:pPr lvl="1">
              <a:lnSpc>
                <a:spcPct val="120000"/>
              </a:lnSpc>
              <a:spcBef>
                <a:spcPts val="0"/>
              </a:spcBef>
            </a:pPr>
            <a:r>
              <a:rPr lang="nl-NL" sz="1500" dirty="0">
                <a:latin typeface="Arial" panose="020B0604020202020204" pitchFamily="34" charset="0"/>
                <a:cs typeface="Arial" panose="020B0604020202020204" pitchFamily="34" charset="0"/>
              </a:rPr>
              <a:t>Jonathan </a:t>
            </a:r>
            <a:r>
              <a:rPr lang="nl-NL" sz="1500" dirty="0" err="1">
                <a:latin typeface="Arial" panose="020B0604020202020204" pitchFamily="34" charset="0"/>
                <a:cs typeface="Arial" panose="020B0604020202020204" pitchFamily="34" charset="0"/>
              </a:rPr>
              <a:t>Swift’s</a:t>
            </a:r>
            <a:r>
              <a:rPr lang="nl-NL" sz="1500"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Gulliver’s</a:t>
            </a:r>
            <a:r>
              <a:rPr lang="nl-NL" sz="1500" b="1" i="1"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Travels</a:t>
            </a:r>
            <a:r>
              <a:rPr lang="nl-NL" sz="1500" dirty="0">
                <a:latin typeface="Arial" panose="020B0604020202020204" pitchFamily="34" charset="0"/>
                <a:cs typeface="Arial" panose="020B0604020202020204" pitchFamily="34" charset="0"/>
              </a:rPr>
              <a:t>, first English </a:t>
            </a:r>
            <a:r>
              <a:rPr lang="nl-NL" sz="1500" dirty="0" err="1">
                <a:latin typeface="Arial" panose="020B0604020202020204" pitchFamily="34" charset="0"/>
                <a:cs typeface="Arial" panose="020B0604020202020204" pitchFamily="34" charset="0"/>
              </a:rPr>
              <a:t>novel</a:t>
            </a:r>
            <a:r>
              <a:rPr lang="nl-NL" sz="1500" dirty="0">
                <a:latin typeface="Arial" panose="020B0604020202020204" pitchFamily="34" charset="0"/>
                <a:cs typeface="Arial" panose="020B0604020202020204" pitchFamily="34" charset="0"/>
              </a:rPr>
              <a:t>, </a:t>
            </a:r>
            <a:r>
              <a:rPr lang="nl-NL" sz="1500" dirty="0" err="1">
                <a:latin typeface="Arial" panose="020B0604020202020204" pitchFamily="34" charset="0"/>
                <a:cs typeface="Arial" panose="020B0604020202020204" pitchFamily="34" charset="0"/>
              </a:rPr>
              <a:t>published</a:t>
            </a:r>
            <a:r>
              <a:rPr lang="nl-NL" sz="1500" dirty="0">
                <a:latin typeface="Arial" panose="020B0604020202020204" pitchFamily="34" charset="0"/>
                <a:cs typeface="Arial" panose="020B0604020202020204" pitchFamily="34" charset="0"/>
              </a:rPr>
              <a:t> in 1719</a:t>
            </a:r>
            <a:endParaRPr lang="nl-NL" sz="1500" b="1" i="1" dirty="0">
              <a:latin typeface="Arial" panose="020B0604020202020204" pitchFamily="34" charset="0"/>
              <a:cs typeface="Arial" panose="020B0604020202020204" pitchFamily="34" charset="0"/>
            </a:endParaRPr>
          </a:p>
          <a:p>
            <a:pPr lvl="1">
              <a:lnSpc>
                <a:spcPct val="120000"/>
              </a:lnSpc>
              <a:spcBef>
                <a:spcPts val="0"/>
              </a:spcBef>
            </a:pPr>
            <a:r>
              <a:rPr lang="nl-NL" sz="1500" dirty="0">
                <a:latin typeface="Arial" panose="020B0604020202020204" pitchFamily="34" charset="0"/>
                <a:cs typeface="Arial" panose="020B0604020202020204" pitchFamily="34" charset="0"/>
              </a:rPr>
              <a:t>Daniel </a:t>
            </a:r>
            <a:r>
              <a:rPr lang="nl-NL" sz="1500" dirty="0" err="1">
                <a:latin typeface="Arial" panose="020B0604020202020204" pitchFamily="34" charset="0"/>
                <a:cs typeface="Arial" panose="020B0604020202020204" pitchFamily="34" charset="0"/>
              </a:rPr>
              <a:t>Defoe’s</a:t>
            </a:r>
            <a:r>
              <a:rPr lang="nl-NL" sz="1500" dirty="0">
                <a:latin typeface="Arial" panose="020B0604020202020204" pitchFamily="34" charset="0"/>
                <a:cs typeface="Arial" panose="020B0604020202020204" pitchFamily="34" charset="0"/>
              </a:rPr>
              <a:t> </a:t>
            </a:r>
            <a:r>
              <a:rPr lang="nl-NL" sz="1500" b="1" i="1" dirty="0">
                <a:latin typeface="Arial" panose="020B0604020202020204" pitchFamily="34" charset="0"/>
                <a:cs typeface="Arial" panose="020B0604020202020204" pitchFamily="34" charset="0"/>
              </a:rPr>
              <a:t>Robinson </a:t>
            </a:r>
            <a:r>
              <a:rPr lang="nl-NL" sz="1500" b="1" i="1" dirty="0" err="1">
                <a:latin typeface="Arial" panose="020B0604020202020204" pitchFamily="34" charset="0"/>
                <a:cs typeface="Arial" panose="020B0604020202020204" pitchFamily="34" charset="0"/>
              </a:rPr>
              <a:t>Crusoe</a:t>
            </a:r>
            <a:endParaRPr lang="nl-NL" sz="1500" b="1" i="1" dirty="0">
              <a:latin typeface="Arial" panose="020B0604020202020204" pitchFamily="34" charset="0"/>
              <a:cs typeface="Arial" panose="020B0604020202020204" pitchFamily="34" charset="0"/>
            </a:endParaRPr>
          </a:p>
          <a:p>
            <a:pPr marL="0" indent="0">
              <a:lnSpc>
                <a:spcPct val="120000"/>
              </a:lnSpc>
              <a:spcBef>
                <a:spcPts val="0"/>
              </a:spcBef>
              <a:buNone/>
            </a:pPr>
            <a:r>
              <a:rPr lang="nl-NL" sz="1500" b="1" u="sng" dirty="0">
                <a:latin typeface="Arial" panose="020B0604020202020204" pitchFamily="34" charset="0"/>
                <a:cs typeface="Arial" panose="020B0604020202020204" pitchFamily="34" charset="0"/>
              </a:rPr>
              <a:t>The </a:t>
            </a:r>
            <a:r>
              <a:rPr lang="nl-NL" sz="1500" b="1" u="sng" dirty="0" err="1">
                <a:latin typeface="Arial" panose="020B0604020202020204" pitchFamily="34" charset="0"/>
                <a:cs typeface="Arial" panose="020B0604020202020204" pitchFamily="34" charset="0"/>
              </a:rPr>
              <a:t>Romantic</a:t>
            </a:r>
            <a:r>
              <a:rPr lang="nl-NL" sz="1500" b="1" u="sng" dirty="0">
                <a:latin typeface="Arial" panose="020B0604020202020204" pitchFamily="34" charset="0"/>
                <a:cs typeface="Arial" panose="020B0604020202020204" pitchFamily="34" charset="0"/>
              </a:rPr>
              <a:t> </a:t>
            </a:r>
            <a:r>
              <a:rPr lang="nl-NL" sz="1500" b="1" u="sng" dirty="0" err="1">
                <a:latin typeface="Arial" panose="020B0604020202020204" pitchFamily="34" charset="0"/>
                <a:cs typeface="Arial" panose="020B0604020202020204" pitchFamily="34" charset="0"/>
              </a:rPr>
              <a:t>Period</a:t>
            </a:r>
            <a:r>
              <a:rPr lang="nl-NL" sz="1500" b="1" u="sng" dirty="0">
                <a:latin typeface="Arial" panose="020B0604020202020204" pitchFamily="34" charset="0"/>
                <a:cs typeface="Arial" panose="020B0604020202020204" pitchFamily="34" charset="0"/>
              </a:rPr>
              <a:t>:</a:t>
            </a:r>
          </a:p>
          <a:p>
            <a:pPr lvl="1">
              <a:lnSpc>
                <a:spcPct val="120000"/>
              </a:lnSpc>
              <a:spcBef>
                <a:spcPts val="0"/>
              </a:spcBef>
            </a:pPr>
            <a:r>
              <a:rPr lang="nl-NL" sz="1500" dirty="0">
                <a:latin typeface="Arial" panose="020B0604020202020204" pitchFamily="34" charset="0"/>
                <a:cs typeface="Arial" panose="020B0604020202020204" pitchFamily="34" charset="0"/>
              </a:rPr>
              <a:t>Bram Stoker: </a:t>
            </a:r>
            <a:r>
              <a:rPr lang="nl-NL" sz="1500" b="1" i="1" dirty="0">
                <a:latin typeface="Arial" panose="020B0604020202020204" pitchFamily="34" charset="0"/>
                <a:cs typeface="Arial" panose="020B0604020202020204" pitchFamily="34" charset="0"/>
              </a:rPr>
              <a:t>Dracula</a:t>
            </a:r>
          </a:p>
          <a:p>
            <a:pPr lvl="1">
              <a:lnSpc>
                <a:spcPct val="120000"/>
              </a:lnSpc>
              <a:spcBef>
                <a:spcPts val="0"/>
              </a:spcBef>
            </a:pPr>
            <a:r>
              <a:rPr lang="nl-NL" sz="1500" dirty="0">
                <a:latin typeface="Arial" panose="020B0604020202020204" pitchFamily="34" charset="0"/>
                <a:cs typeface="Arial" panose="020B0604020202020204" pitchFamily="34" charset="0"/>
              </a:rPr>
              <a:t>Mary Shelley: </a:t>
            </a:r>
            <a:r>
              <a:rPr lang="nl-NL" sz="1500" b="1" i="1" dirty="0">
                <a:latin typeface="Arial" panose="020B0604020202020204" pitchFamily="34" charset="0"/>
                <a:cs typeface="Arial" panose="020B0604020202020204" pitchFamily="34" charset="0"/>
              </a:rPr>
              <a:t>Frankenstein</a:t>
            </a:r>
          </a:p>
          <a:p>
            <a:pPr lvl="1">
              <a:lnSpc>
                <a:spcPct val="120000"/>
              </a:lnSpc>
              <a:spcBef>
                <a:spcPts val="0"/>
              </a:spcBef>
            </a:pPr>
            <a:r>
              <a:rPr lang="nl-NL" sz="1500" dirty="0">
                <a:latin typeface="Arial" panose="020B0604020202020204" pitchFamily="34" charset="0"/>
                <a:cs typeface="Arial" panose="020B0604020202020204" pitchFamily="34" charset="0"/>
              </a:rPr>
              <a:t>Charlotte </a:t>
            </a:r>
            <a:r>
              <a:rPr lang="nl-NL" sz="1500" dirty="0" err="1">
                <a:latin typeface="Arial" panose="020B0604020202020204" pitchFamily="34" charset="0"/>
                <a:cs typeface="Arial" panose="020B0604020202020204" pitchFamily="34" charset="0"/>
              </a:rPr>
              <a:t>Brontë</a:t>
            </a:r>
            <a:r>
              <a:rPr lang="nl-NL" sz="1500" dirty="0">
                <a:latin typeface="Arial" panose="020B0604020202020204" pitchFamily="34" charset="0"/>
                <a:cs typeface="Arial" panose="020B0604020202020204" pitchFamily="34" charset="0"/>
              </a:rPr>
              <a:t>: </a:t>
            </a:r>
            <a:r>
              <a:rPr lang="nl-NL" sz="1500" b="1" i="1" dirty="0">
                <a:latin typeface="Arial" panose="020B0604020202020204" pitchFamily="34" charset="0"/>
                <a:cs typeface="Arial" panose="020B0604020202020204" pitchFamily="34" charset="0"/>
              </a:rPr>
              <a:t>Jane </a:t>
            </a:r>
            <a:r>
              <a:rPr lang="nl-NL" sz="1500" b="1" i="1" dirty="0" err="1">
                <a:latin typeface="Arial" panose="020B0604020202020204" pitchFamily="34" charset="0"/>
                <a:cs typeface="Arial" panose="020B0604020202020204" pitchFamily="34" charset="0"/>
              </a:rPr>
              <a:t>Eyre</a:t>
            </a:r>
            <a:endParaRPr lang="nl-NL" sz="1500" b="1" i="1" dirty="0">
              <a:latin typeface="Arial" panose="020B0604020202020204" pitchFamily="34" charset="0"/>
              <a:cs typeface="Arial" panose="020B0604020202020204" pitchFamily="34" charset="0"/>
            </a:endParaRPr>
          </a:p>
          <a:p>
            <a:pPr lvl="1">
              <a:lnSpc>
                <a:spcPct val="120000"/>
              </a:lnSpc>
              <a:spcBef>
                <a:spcPts val="0"/>
              </a:spcBef>
            </a:pPr>
            <a:r>
              <a:rPr lang="nl-NL" sz="1500" dirty="0">
                <a:latin typeface="Arial" panose="020B0604020202020204" pitchFamily="34" charset="0"/>
                <a:cs typeface="Arial" panose="020B0604020202020204" pitchFamily="34" charset="0"/>
              </a:rPr>
              <a:t>Emily </a:t>
            </a:r>
            <a:r>
              <a:rPr lang="nl-NL" sz="1500" dirty="0" err="1">
                <a:latin typeface="Arial" panose="020B0604020202020204" pitchFamily="34" charset="0"/>
                <a:cs typeface="Arial" panose="020B0604020202020204" pitchFamily="34" charset="0"/>
              </a:rPr>
              <a:t>Brontë</a:t>
            </a:r>
            <a:r>
              <a:rPr lang="nl-NL" sz="1500"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Wuthering</a:t>
            </a:r>
            <a:r>
              <a:rPr lang="nl-NL" sz="1500" b="1" i="1" dirty="0">
                <a:latin typeface="Arial" panose="020B0604020202020204" pitchFamily="34" charset="0"/>
                <a:cs typeface="Arial" panose="020B0604020202020204" pitchFamily="34" charset="0"/>
              </a:rPr>
              <a:t> Heights</a:t>
            </a:r>
          </a:p>
          <a:p>
            <a:pPr lvl="1">
              <a:lnSpc>
                <a:spcPct val="120000"/>
              </a:lnSpc>
              <a:spcBef>
                <a:spcPts val="0"/>
              </a:spcBef>
            </a:pPr>
            <a:r>
              <a:rPr lang="nl-NL" sz="1500" dirty="0">
                <a:latin typeface="Arial" panose="020B0604020202020204" pitchFamily="34" charset="0"/>
                <a:cs typeface="Arial" panose="020B0604020202020204" pitchFamily="34" charset="0"/>
              </a:rPr>
              <a:t>Nathaniel </a:t>
            </a:r>
            <a:r>
              <a:rPr lang="nl-NL" sz="1500" dirty="0" err="1">
                <a:latin typeface="Arial" panose="020B0604020202020204" pitchFamily="34" charset="0"/>
                <a:cs typeface="Arial" panose="020B0604020202020204" pitchFamily="34" charset="0"/>
              </a:rPr>
              <a:t>Hawthorne</a:t>
            </a:r>
            <a:r>
              <a:rPr lang="nl-NL" sz="1500" dirty="0">
                <a:latin typeface="Arial" panose="020B0604020202020204" pitchFamily="34" charset="0"/>
                <a:cs typeface="Arial" panose="020B0604020202020204" pitchFamily="34" charset="0"/>
              </a:rPr>
              <a:t>: </a:t>
            </a:r>
            <a:r>
              <a:rPr lang="nl-NL" sz="1500" b="1" i="1" dirty="0">
                <a:latin typeface="Arial" panose="020B0604020202020204" pitchFamily="34" charset="0"/>
                <a:cs typeface="Arial" panose="020B0604020202020204" pitchFamily="34" charset="0"/>
              </a:rPr>
              <a:t>The </a:t>
            </a:r>
            <a:r>
              <a:rPr lang="nl-NL" sz="1500" b="1" i="1" dirty="0" err="1">
                <a:latin typeface="Arial" panose="020B0604020202020204" pitchFamily="34" charset="0"/>
                <a:cs typeface="Arial" panose="020B0604020202020204" pitchFamily="34" charset="0"/>
              </a:rPr>
              <a:t>Scarlet</a:t>
            </a:r>
            <a:r>
              <a:rPr lang="nl-NL" sz="1500" b="1" i="1" dirty="0">
                <a:latin typeface="Arial" panose="020B0604020202020204" pitchFamily="34" charset="0"/>
                <a:cs typeface="Arial" panose="020B0604020202020204" pitchFamily="34" charset="0"/>
              </a:rPr>
              <a:t> Letter</a:t>
            </a:r>
            <a:r>
              <a:rPr lang="nl-NL" sz="1500" i="1" dirty="0">
                <a:latin typeface="Arial" panose="020B0604020202020204" pitchFamily="34" charset="0"/>
                <a:cs typeface="Arial" panose="020B0604020202020204" pitchFamily="34" charset="0"/>
              </a:rPr>
              <a:t> </a:t>
            </a:r>
            <a:r>
              <a:rPr lang="nl-NL" sz="1500" dirty="0">
                <a:latin typeface="Arial" panose="020B0604020202020204" pitchFamily="34" charset="0"/>
                <a:cs typeface="Arial" panose="020B0604020202020204" pitchFamily="34" charset="0"/>
              </a:rPr>
              <a:t>(American!)</a:t>
            </a:r>
          </a:p>
          <a:p>
            <a:pPr lvl="1">
              <a:lnSpc>
                <a:spcPct val="120000"/>
              </a:lnSpc>
              <a:spcBef>
                <a:spcPts val="0"/>
              </a:spcBef>
            </a:pPr>
            <a:r>
              <a:rPr lang="nl-NL" sz="1500" dirty="0">
                <a:latin typeface="Arial" panose="020B0604020202020204" pitchFamily="34" charset="0"/>
                <a:cs typeface="Arial" panose="020B0604020202020204" pitchFamily="34" charset="0"/>
              </a:rPr>
              <a:t>Herman </a:t>
            </a:r>
            <a:r>
              <a:rPr lang="nl-NL" sz="1500" dirty="0" err="1">
                <a:latin typeface="Arial" panose="020B0604020202020204" pitchFamily="34" charset="0"/>
                <a:cs typeface="Arial" panose="020B0604020202020204" pitchFamily="34" charset="0"/>
              </a:rPr>
              <a:t>Melville</a:t>
            </a:r>
            <a:r>
              <a:rPr lang="nl-NL" sz="1500"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Moby</a:t>
            </a:r>
            <a:r>
              <a:rPr lang="nl-NL" sz="1500" b="1" i="1" dirty="0">
                <a:latin typeface="Arial" panose="020B0604020202020204" pitchFamily="34" charset="0"/>
                <a:cs typeface="Arial" panose="020B0604020202020204" pitchFamily="34" charset="0"/>
              </a:rPr>
              <a:t> Dick </a:t>
            </a:r>
            <a:r>
              <a:rPr lang="nl-NL" sz="1500" dirty="0">
                <a:latin typeface="Arial" panose="020B0604020202020204" pitchFamily="34" charset="0"/>
                <a:cs typeface="Arial" panose="020B0604020202020204" pitchFamily="34" charset="0"/>
              </a:rPr>
              <a:t>(</a:t>
            </a:r>
            <a:r>
              <a:rPr lang="nl-NL" sz="1500" dirty="0" err="1">
                <a:latin typeface="Arial" panose="020B0604020202020204" pitchFamily="34" charset="0"/>
                <a:cs typeface="Arial" panose="020B0604020202020204" pitchFamily="34" charset="0"/>
              </a:rPr>
              <a:t>also</a:t>
            </a:r>
            <a:r>
              <a:rPr lang="nl-NL" sz="1500" dirty="0">
                <a:latin typeface="Arial" panose="020B0604020202020204" pitchFamily="34" charset="0"/>
                <a:cs typeface="Arial" panose="020B0604020202020204" pitchFamily="34" charset="0"/>
              </a:rPr>
              <a:t>: American Renaissance)</a:t>
            </a:r>
          </a:p>
          <a:p>
            <a:pPr marL="0" indent="0">
              <a:lnSpc>
                <a:spcPct val="120000"/>
              </a:lnSpc>
              <a:spcBef>
                <a:spcPts val="0"/>
              </a:spcBef>
              <a:buNone/>
            </a:pPr>
            <a:r>
              <a:rPr lang="nl-NL" sz="1500" b="1" u="sng" dirty="0">
                <a:latin typeface="Arial" panose="020B0604020202020204" pitchFamily="34" charset="0"/>
                <a:cs typeface="Arial" panose="020B0604020202020204" pitchFamily="34" charset="0"/>
              </a:rPr>
              <a:t>The </a:t>
            </a:r>
            <a:r>
              <a:rPr lang="nl-NL" sz="1500" b="1" u="sng" dirty="0" err="1">
                <a:latin typeface="Arial" panose="020B0604020202020204" pitchFamily="34" charset="0"/>
                <a:cs typeface="Arial" panose="020B0604020202020204" pitchFamily="34" charset="0"/>
              </a:rPr>
              <a:t>Regency</a:t>
            </a:r>
            <a:r>
              <a:rPr lang="nl-NL" sz="1500" b="1" u="sng" dirty="0">
                <a:latin typeface="Arial" panose="020B0604020202020204" pitchFamily="34" charset="0"/>
                <a:cs typeface="Arial" panose="020B0604020202020204" pitchFamily="34" charset="0"/>
              </a:rPr>
              <a:t>:</a:t>
            </a:r>
          </a:p>
          <a:p>
            <a:pPr lvl="1">
              <a:lnSpc>
                <a:spcPct val="120000"/>
              </a:lnSpc>
              <a:spcBef>
                <a:spcPts val="0"/>
              </a:spcBef>
            </a:pPr>
            <a:r>
              <a:rPr lang="nl-NL" sz="1500" dirty="0">
                <a:latin typeface="Arial" panose="020B0604020202020204" pitchFamily="34" charset="0"/>
                <a:cs typeface="Arial" panose="020B0604020202020204" pitchFamily="34" charset="0"/>
              </a:rPr>
              <a:t>Jane Austen: </a:t>
            </a:r>
            <a:r>
              <a:rPr lang="nl-NL" sz="1500" b="1" i="1" dirty="0">
                <a:latin typeface="Arial" panose="020B0604020202020204" pitchFamily="34" charset="0"/>
                <a:cs typeface="Arial" panose="020B0604020202020204" pitchFamily="34" charset="0"/>
              </a:rPr>
              <a:t>Pride </a:t>
            </a:r>
            <a:r>
              <a:rPr lang="nl-NL" sz="1500" b="1" i="1" dirty="0" err="1">
                <a:latin typeface="Arial" panose="020B0604020202020204" pitchFamily="34" charset="0"/>
                <a:cs typeface="Arial" panose="020B0604020202020204" pitchFamily="34" charset="0"/>
              </a:rPr>
              <a:t>and</a:t>
            </a:r>
            <a:r>
              <a:rPr lang="nl-NL" sz="1500" b="1" i="1"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Prejudice</a:t>
            </a:r>
            <a:r>
              <a:rPr lang="nl-NL" sz="1500" b="1" i="1" dirty="0">
                <a:latin typeface="Arial" panose="020B0604020202020204" pitchFamily="34" charset="0"/>
                <a:cs typeface="Arial" panose="020B0604020202020204" pitchFamily="34" charset="0"/>
              </a:rPr>
              <a:t>, Sense </a:t>
            </a:r>
            <a:r>
              <a:rPr lang="nl-NL" sz="1500" b="1" i="1" dirty="0" err="1">
                <a:latin typeface="Arial" panose="020B0604020202020204" pitchFamily="34" charset="0"/>
                <a:cs typeface="Arial" panose="020B0604020202020204" pitchFamily="34" charset="0"/>
              </a:rPr>
              <a:t>and</a:t>
            </a:r>
            <a:r>
              <a:rPr lang="nl-NL" sz="1500" b="1" i="1"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Sensibility</a:t>
            </a:r>
            <a:r>
              <a:rPr lang="nl-NL" sz="1500" b="1" i="1" dirty="0">
                <a:latin typeface="Arial" panose="020B0604020202020204" pitchFamily="34" charset="0"/>
                <a:cs typeface="Arial" panose="020B0604020202020204" pitchFamily="34" charset="0"/>
              </a:rPr>
              <a:t>, Emma, Northanger Abbey, </a:t>
            </a:r>
            <a:r>
              <a:rPr lang="nl-NL" sz="1500" b="1" i="1" dirty="0" err="1">
                <a:latin typeface="Arial" panose="020B0604020202020204" pitchFamily="34" charset="0"/>
                <a:cs typeface="Arial" panose="020B0604020202020204" pitchFamily="34" charset="0"/>
              </a:rPr>
              <a:t>Persuasion</a:t>
            </a:r>
            <a:endParaRPr lang="nl-NL" sz="1500" b="1" i="1" dirty="0">
              <a:latin typeface="Arial" panose="020B0604020202020204" pitchFamily="34" charset="0"/>
              <a:cs typeface="Arial" panose="020B0604020202020204" pitchFamily="34" charset="0"/>
            </a:endParaRPr>
          </a:p>
          <a:p>
            <a:pPr marL="0" indent="0">
              <a:lnSpc>
                <a:spcPct val="120000"/>
              </a:lnSpc>
              <a:spcBef>
                <a:spcPts val="0"/>
              </a:spcBef>
              <a:buNone/>
            </a:pPr>
            <a:r>
              <a:rPr lang="nl-NL" sz="1500" b="1" u="sng" dirty="0">
                <a:latin typeface="Arial" panose="020B0604020202020204" pitchFamily="34" charset="0"/>
                <a:cs typeface="Arial" panose="020B0604020202020204" pitchFamily="34" charset="0"/>
              </a:rPr>
              <a:t>The </a:t>
            </a:r>
            <a:r>
              <a:rPr lang="nl-NL" sz="1500" b="1" u="sng" dirty="0" err="1">
                <a:latin typeface="Arial" panose="020B0604020202020204" pitchFamily="34" charset="0"/>
                <a:cs typeface="Arial" panose="020B0604020202020204" pitchFamily="34" charset="0"/>
              </a:rPr>
              <a:t>Victorian</a:t>
            </a:r>
            <a:r>
              <a:rPr lang="nl-NL" sz="1500" b="1" u="sng" dirty="0">
                <a:latin typeface="Arial" panose="020B0604020202020204" pitchFamily="34" charset="0"/>
                <a:cs typeface="Arial" panose="020B0604020202020204" pitchFamily="34" charset="0"/>
              </a:rPr>
              <a:t> Age:</a:t>
            </a:r>
          </a:p>
          <a:p>
            <a:pPr lvl="1">
              <a:lnSpc>
                <a:spcPct val="120000"/>
              </a:lnSpc>
              <a:spcBef>
                <a:spcPts val="0"/>
              </a:spcBef>
            </a:pPr>
            <a:r>
              <a:rPr lang="nl-NL" sz="1500" dirty="0">
                <a:latin typeface="Arial" panose="020B0604020202020204" pitchFamily="34" charset="0"/>
                <a:cs typeface="Arial" panose="020B0604020202020204" pitchFamily="34" charset="0"/>
              </a:rPr>
              <a:t>Charles Dickens: </a:t>
            </a:r>
            <a:r>
              <a:rPr lang="nl-NL" sz="1500" b="1" i="1" dirty="0">
                <a:latin typeface="Arial" panose="020B0604020202020204" pitchFamily="34" charset="0"/>
                <a:cs typeface="Arial" panose="020B0604020202020204" pitchFamily="34" charset="0"/>
              </a:rPr>
              <a:t>Great </a:t>
            </a:r>
            <a:r>
              <a:rPr lang="nl-NL" sz="1500" b="1" i="1" dirty="0" err="1">
                <a:latin typeface="Arial" panose="020B0604020202020204" pitchFamily="34" charset="0"/>
                <a:cs typeface="Arial" panose="020B0604020202020204" pitchFamily="34" charset="0"/>
              </a:rPr>
              <a:t>Expectations</a:t>
            </a:r>
            <a:r>
              <a:rPr lang="nl-NL" sz="1500" b="1" i="1" dirty="0">
                <a:latin typeface="Arial" panose="020B0604020202020204" pitchFamily="34" charset="0"/>
                <a:cs typeface="Arial" panose="020B0604020202020204" pitchFamily="34" charset="0"/>
              </a:rPr>
              <a:t>, Oliver Twist, Hard Times, Nicholas </a:t>
            </a:r>
            <a:r>
              <a:rPr lang="nl-NL" sz="1500" b="1" i="1" dirty="0" err="1">
                <a:latin typeface="Arial" panose="020B0604020202020204" pitchFamily="34" charset="0"/>
                <a:cs typeface="Arial" panose="020B0604020202020204" pitchFamily="34" charset="0"/>
              </a:rPr>
              <a:t>Nickleby</a:t>
            </a:r>
            <a:r>
              <a:rPr lang="nl-NL" sz="1500" b="1" i="1" dirty="0">
                <a:latin typeface="Arial" panose="020B0604020202020204" pitchFamily="34" charset="0"/>
                <a:cs typeface="Arial" panose="020B0604020202020204" pitchFamily="34" charset="0"/>
              </a:rPr>
              <a:t>, David </a:t>
            </a:r>
            <a:r>
              <a:rPr lang="nl-NL" sz="1500" b="1" i="1" dirty="0" err="1">
                <a:latin typeface="Arial" panose="020B0604020202020204" pitchFamily="34" charset="0"/>
                <a:cs typeface="Arial" panose="020B0604020202020204" pitchFamily="34" charset="0"/>
              </a:rPr>
              <a:t>Copperfield</a:t>
            </a:r>
            <a:r>
              <a:rPr lang="nl-NL" sz="1500" b="1" i="1" dirty="0">
                <a:latin typeface="Arial" panose="020B0604020202020204" pitchFamily="34" charset="0"/>
                <a:cs typeface="Arial" panose="020B0604020202020204" pitchFamily="34" charset="0"/>
              </a:rPr>
              <a:t>, The Pickwick Papers, </a:t>
            </a:r>
            <a:r>
              <a:rPr lang="nl-NL" sz="1500" b="1" i="1" dirty="0" err="1">
                <a:latin typeface="Arial" panose="020B0604020202020204" pitchFamily="34" charset="0"/>
                <a:cs typeface="Arial" panose="020B0604020202020204" pitchFamily="34" charset="0"/>
              </a:rPr>
              <a:t>Bleak</a:t>
            </a:r>
            <a:r>
              <a:rPr lang="nl-NL" sz="1500" b="1" i="1" dirty="0">
                <a:latin typeface="Arial" panose="020B0604020202020204" pitchFamily="34" charset="0"/>
                <a:cs typeface="Arial" panose="020B0604020202020204" pitchFamily="34" charset="0"/>
              </a:rPr>
              <a:t> House, Little </a:t>
            </a:r>
            <a:r>
              <a:rPr lang="nl-NL" sz="1500" b="1" i="1" dirty="0" err="1">
                <a:latin typeface="Arial" panose="020B0604020202020204" pitchFamily="34" charset="0"/>
                <a:cs typeface="Arial" panose="020B0604020202020204" pitchFamily="34" charset="0"/>
              </a:rPr>
              <a:t>Dorrit</a:t>
            </a:r>
            <a:r>
              <a:rPr lang="nl-NL" sz="1500" b="1" i="1" dirty="0">
                <a:latin typeface="Arial" panose="020B0604020202020204" pitchFamily="34" charset="0"/>
                <a:cs typeface="Arial" panose="020B0604020202020204" pitchFamily="34" charset="0"/>
              </a:rPr>
              <a:t>, </a:t>
            </a:r>
            <a:r>
              <a:rPr lang="nl-NL" sz="1500" i="1" dirty="0">
                <a:latin typeface="Arial" panose="020B0604020202020204" pitchFamily="34" charset="0"/>
                <a:cs typeface="Arial" panose="020B0604020202020204" pitchFamily="34" charset="0"/>
              </a:rPr>
              <a:t>A Christmas Carol, </a:t>
            </a:r>
            <a:r>
              <a:rPr lang="nl-NL" sz="1500" b="1" i="1" dirty="0">
                <a:latin typeface="Arial" panose="020B0604020202020204" pitchFamily="34" charset="0"/>
                <a:cs typeface="Arial" panose="020B0604020202020204" pitchFamily="34" charset="0"/>
              </a:rPr>
              <a:t>A </a:t>
            </a:r>
            <a:r>
              <a:rPr lang="nl-NL" sz="1500" b="1" i="1" dirty="0" err="1">
                <a:latin typeface="Arial" panose="020B0604020202020204" pitchFamily="34" charset="0"/>
                <a:cs typeface="Arial" panose="020B0604020202020204" pitchFamily="34" charset="0"/>
              </a:rPr>
              <a:t>Tale</a:t>
            </a:r>
            <a:r>
              <a:rPr lang="nl-NL" sz="1500" b="1" i="1" dirty="0">
                <a:latin typeface="Arial" panose="020B0604020202020204" pitchFamily="34" charset="0"/>
                <a:cs typeface="Arial" panose="020B0604020202020204" pitchFamily="34" charset="0"/>
              </a:rPr>
              <a:t> of </a:t>
            </a:r>
            <a:r>
              <a:rPr lang="nl-NL" sz="1500" b="1" i="1" dirty="0" err="1">
                <a:latin typeface="Arial" panose="020B0604020202020204" pitchFamily="34" charset="0"/>
                <a:cs typeface="Arial" panose="020B0604020202020204" pitchFamily="34" charset="0"/>
              </a:rPr>
              <a:t>Two</a:t>
            </a:r>
            <a:r>
              <a:rPr lang="nl-NL" sz="1500" b="1" i="1"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Cities</a:t>
            </a:r>
            <a:endParaRPr lang="nl-NL" sz="1500" b="1" i="1" dirty="0">
              <a:latin typeface="Arial" panose="020B0604020202020204" pitchFamily="34" charset="0"/>
              <a:cs typeface="Arial" panose="020B0604020202020204" pitchFamily="34" charset="0"/>
            </a:endParaRPr>
          </a:p>
          <a:p>
            <a:pPr lvl="1">
              <a:lnSpc>
                <a:spcPct val="120000"/>
              </a:lnSpc>
              <a:spcBef>
                <a:spcPts val="0"/>
              </a:spcBef>
            </a:pPr>
            <a:r>
              <a:rPr lang="nl-NL" sz="1500" dirty="0">
                <a:latin typeface="Arial" panose="020B0604020202020204" pitchFamily="34" charset="0"/>
                <a:cs typeface="Arial" panose="020B0604020202020204" pitchFamily="34" charset="0"/>
              </a:rPr>
              <a:t>Charlotte </a:t>
            </a:r>
            <a:r>
              <a:rPr lang="nl-NL" sz="1500" dirty="0" err="1">
                <a:latin typeface="Arial" panose="020B0604020202020204" pitchFamily="34" charset="0"/>
                <a:cs typeface="Arial" panose="020B0604020202020204" pitchFamily="34" charset="0"/>
              </a:rPr>
              <a:t>Brontë</a:t>
            </a:r>
            <a:r>
              <a:rPr lang="nl-NL" sz="1500" dirty="0">
                <a:latin typeface="Arial" panose="020B0604020202020204" pitchFamily="34" charset="0"/>
                <a:cs typeface="Arial" panose="020B0604020202020204" pitchFamily="34" charset="0"/>
              </a:rPr>
              <a:t>: </a:t>
            </a:r>
            <a:r>
              <a:rPr lang="nl-NL" sz="1500" b="1" i="1" dirty="0">
                <a:latin typeface="Arial" panose="020B0604020202020204" pitchFamily="34" charset="0"/>
                <a:cs typeface="Arial" panose="020B0604020202020204" pitchFamily="34" charset="0"/>
              </a:rPr>
              <a:t>Jane </a:t>
            </a:r>
            <a:r>
              <a:rPr lang="nl-NL" sz="1500" b="1" i="1" dirty="0" err="1">
                <a:latin typeface="Arial" panose="020B0604020202020204" pitchFamily="34" charset="0"/>
                <a:cs typeface="Arial" panose="020B0604020202020204" pitchFamily="34" charset="0"/>
              </a:rPr>
              <a:t>Eyre</a:t>
            </a:r>
            <a:endParaRPr lang="nl-NL" sz="1500" b="1" i="1" dirty="0">
              <a:latin typeface="Arial" panose="020B0604020202020204" pitchFamily="34" charset="0"/>
              <a:cs typeface="Arial" panose="020B0604020202020204" pitchFamily="34" charset="0"/>
            </a:endParaRPr>
          </a:p>
          <a:p>
            <a:pPr lvl="1">
              <a:lnSpc>
                <a:spcPct val="120000"/>
              </a:lnSpc>
              <a:spcBef>
                <a:spcPts val="0"/>
              </a:spcBef>
            </a:pPr>
            <a:r>
              <a:rPr lang="nl-NL" sz="1500" dirty="0">
                <a:latin typeface="Arial" panose="020B0604020202020204" pitchFamily="34" charset="0"/>
                <a:cs typeface="Arial" panose="020B0604020202020204" pitchFamily="34" charset="0"/>
              </a:rPr>
              <a:t>George </a:t>
            </a:r>
            <a:r>
              <a:rPr lang="nl-NL" sz="1500" dirty="0" err="1">
                <a:latin typeface="Arial" panose="020B0604020202020204" pitchFamily="34" charset="0"/>
                <a:cs typeface="Arial" panose="020B0604020202020204" pitchFamily="34" charset="0"/>
              </a:rPr>
              <a:t>Eliot</a:t>
            </a:r>
            <a:r>
              <a:rPr lang="nl-NL" sz="1500"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Middlemarch</a:t>
            </a:r>
            <a:r>
              <a:rPr lang="nl-NL" sz="1500" b="1" i="1" dirty="0">
                <a:latin typeface="Arial" panose="020B0604020202020204" pitchFamily="34" charset="0"/>
                <a:cs typeface="Arial" panose="020B0604020202020204" pitchFamily="34" charset="0"/>
              </a:rPr>
              <a:t>, The Mill on te Floss, </a:t>
            </a:r>
            <a:r>
              <a:rPr lang="nl-NL" sz="1500" b="1" i="1" dirty="0" err="1">
                <a:latin typeface="Arial" panose="020B0604020202020204" pitchFamily="34" charset="0"/>
                <a:cs typeface="Arial" panose="020B0604020202020204" pitchFamily="34" charset="0"/>
              </a:rPr>
              <a:t>Silas</a:t>
            </a:r>
            <a:r>
              <a:rPr lang="nl-NL" sz="1500" b="1" i="1"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Marner</a:t>
            </a:r>
            <a:endParaRPr lang="nl-NL" sz="1500" b="1" i="1" dirty="0">
              <a:latin typeface="Arial" panose="020B0604020202020204" pitchFamily="34" charset="0"/>
              <a:cs typeface="Arial" panose="020B0604020202020204" pitchFamily="34" charset="0"/>
            </a:endParaRPr>
          </a:p>
          <a:p>
            <a:pPr lvl="1">
              <a:lnSpc>
                <a:spcPct val="120000"/>
              </a:lnSpc>
              <a:spcBef>
                <a:spcPts val="0"/>
              </a:spcBef>
            </a:pPr>
            <a:r>
              <a:rPr lang="nl-NL" sz="1500" dirty="0">
                <a:latin typeface="Arial" panose="020B0604020202020204" pitchFamily="34" charset="0"/>
                <a:cs typeface="Arial" panose="020B0604020202020204" pitchFamily="34" charset="0"/>
              </a:rPr>
              <a:t>Thomas Hardy: </a:t>
            </a:r>
            <a:r>
              <a:rPr lang="nl-NL" sz="1500" b="1" i="1" dirty="0">
                <a:latin typeface="Arial" panose="020B0604020202020204" pitchFamily="34" charset="0"/>
                <a:cs typeface="Arial" panose="020B0604020202020204" pitchFamily="34" charset="0"/>
              </a:rPr>
              <a:t>Tess of </a:t>
            </a:r>
            <a:r>
              <a:rPr lang="nl-NL" sz="1500" b="1" i="1" dirty="0" err="1">
                <a:latin typeface="Arial" panose="020B0604020202020204" pitchFamily="34" charset="0"/>
                <a:cs typeface="Arial" panose="020B0604020202020204" pitchFamily="34" charset="0"/>
              </a:rPr>
              <a:t>the</a:t>
            </a:r>
            <a:r>
              <a:rPr lang="nl-NL" sz="1500" b="1" i="1"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D’Urbervilles</a:t>
            </a:r>
            <a:r>
              <a:rPr lang="nl-NL" sz="1500" b="1" i="1" dirty="0">
                <a:latin typeface="Arial" panose="020B0604020202020204" pitchFamily="34" charset="0"/>
                <a:cs typeface="Arial" panose="020B0604020202020204" pitchFamily="34" charset="0"/>
              </a:rPr>
              <a:t>, The </a:t>
            </a:r>
            <a:r>
              <a:rPr lang="nl-NL" sz="1500" b="1" i="1" dirty="0" err="1">
                <a:latin typeface="Arial" panose="020B0604020202020204" pitchFamily="34" charset="0"/>
                <a:cs typeface="Arial" panose="020B0604020202020204" pitchFamily="34" charset="0"/>
              </a:rPr>
              <a:t>Mayor</a:t>
            </a:r>
            <a:r>
              <a:rPr lang="nl-NL" sz="1500" b="1" i="1" dirty="0">
                <a:latin typeface="Arial" panose="020B0604020202020204" pitchFamily="34" charset="0"/>
                <a:cs typeface="Arial" panose="020B0604020202020204" pitchFamily="34" charset="0"/>
              </a:rPr>
              <a:t> of </a:t>
            </a:r>
            <a:r>
              <a:rPr lang="nl-NL" sz="1500" b="1" i="1" dirty="0" err="1">
                <a:latin typeface="Arial" panose="020B0604020202020204" pitchFamily="34" charset="0"/>
                <a:cs typeface="Arial" panose="020B0604020202020204" pitchFamily="34" charset="0"/>
              </a:rPr>
              <a:t>Casterbridge</a:t>
            </a:r>
            <a:endParaRPr lang="nl-NL" sz="1500" b="1" i="1" dirty="0">
              <a:latin typeface="Arial" panose="020B0604020202020204" pitchFamily="34" charset="0"/>
              <a:cs typeface="Arial" panose="020B0604020202020204" pitchFamily="34" charset="0"/>
            </a:endParaRPr>
          </a:p>
          <a:p>
            <a:pPr lvl="1">
              <a:lnSpc>
                <a:spcPct val="120000"/>
              </a:lnSpc>
              <a:spcBef>
                <a:spcPts val="0"/>
              </a:spcBef>
            </a:pPr>
            <a:r>
              <a:rPr lang="nl-NL" sz="1500" dirty="0">
                <a:latin typeface="Arial" panose="020B0604020202020204" pitchFamily="34" charset="0"/>
                <a:cs typeface="Arial" panose="020B0604020202020204" pitchFamily="34" charset="0"/>
              </a:rPr>
              <a:t>Oscar Wilde: </a:t>
            </a:r>
            <a:r>
              <a:rPr lang="nl-NL" sz="1500" b="1" i="1" dirty="0">
                <a:latin typeface="Arial" panose="020B0604020202020204" pitchFamily="34" charset="0"/>
                <a:cs typeface="Arial" panose="020B0604020202020204" pitchFamily="34" charset="0"/>
              </a:rPr>
              <a:t>The Picture of Dorian Gray</a:t>
            </a:r>
          </a:p>
          <a:p>
            <a:pPr marL="0" indent="0">
              <a:lnSpc>
                <a:spcPct val="120000"/>
              </a:lnSpc>
              <a:spcBef>
                <a:spcPts val="0"/>
              </a:spcBef>
              <a:buNone/>
            </a:pPr>
            <a:r>
              <a:rPr lang="nl-NL" sz="1500" b="1" u="sng" dirty="0">
                <a:latin typeface="Arial" panose="020B0604020202020204" pitchFamily="34" charset="0"/>
                <a:cs typeface="Arial" panose="020B0604020202020204" pitchFamily="34" charset="0"/>
              </a:rPr>
              <a:t>The Great American </a:t>
            </a:r>
            <a:r>
              <a:rPr lang="nl-NL" sz="1500" b="1" u="sng" dirty="0" err="1">
                <a:latin typeface="Arial" panose="020B0604020202020204" pitchFamily="34" charset="0"/>
                <a:cs typeface="Arial" panose="020B0604020202020204" pitchFamily="34" charset="0"/>
              </a:rPr>
              <a:t>Novel</a:t>
            </a:r>
            <a:r>
              <a:rPr lang="nl-NL" sz="1500" b="1" u="sng" dirty="0">
                <a:latin typeface="Arial" panose="020B0604020202020204" pitchFamily="34" charset="0"/>
                <a:cs typeface="Arial" panose="020B0604020202020204" pitchFamily="34" charset="0"/>
              </a:rPr>
              <a:t> of </a:t>
            </a:r>
            <a:r>
              <a:rPr lang="nl-NL" sz="1500" b="1" u="sng" dirty="0" err="1">
                <a:latin typeface="Arial" panose="020B0604020202020204" pitchFamily="34" charset="0"/>
                <a:cs typeface="Arial" panose="020B0604020202020204" pitchFamily="34" charset="0"/>
              </a:rPr>
              <a:t>the</a:t>
            </a:r>
            <a:r>
              <a:rPr lang="nl-NL" sz="1500" b="1" u="sng" dirty="0">
                <a:latin typeface="Arial" panose="020B0604020202020204" pitchFamily="34" charset="0"/>
                <a:cs typeface="Arial" panose="020B0604020202020204" pitchFamily="34" charset="0"/>
              </a:rPr>
              <a:t> 19th </a:t>
            </a:r>
            <a:r>
              <a:rPr lang="nl-NL" sz="1500" b="1" u="sng" dirty="0" err="1">
                <a:latin typeface="Arial" panose="020B0604020202020204" pitchFamily="34" charset="0"/>
                <a:cs typeface="Arial" panose="020B0604020202020204" pitchFamily="34" charset="0"/>
              </a:rPr>
              <a:t>century</a:t>
            </a:r>
            <a:r>
              <a:rPr lang="nl-NL" sz="1500" b="1" u="sng" dirty="0">
                <a:latin typeface="Arial" panose="020B0604020202020204" pitchFamily="34" charset="0"/>
                <a:cs typeface="Arial" panose="020B0604020202020204" pitchFamily="34" charset="0"/>
              </a:rPr>
              <a:t>:</a:t>
            </a:r>
          </a:p>
          <a:p>
            <a:pPr lvl="1">
              <a:lnSpc>
                <a:spcPct val="120000"/>
              </a:lnSpc>
              <a:spcBef>
                <a:spcPts val="0"/>
              </a:spcBef>
            </a:pPr>
            <a:r>
              <a:rPr lang="en-US" sz="1500" dirty="0">
                <a:latin typeface="Arial" panose="020B0604020202020204" pitchFamily="34" charset="0"/>
                <a:cs typeface="Arial" panose="020B0604020202020204" pitchFamily="34" charset="0"/>
              </a:rPr>
              <a:t>The American Renaissance (1830-1870): Herman Melville: </a:t>
            </a:r>
            <a:r>
              <a:rPr lang="en-US" sz="1500" b="1" i="1" dirty="0">
                <a:latin typeface="Arial" panose="020B0604020202020204" pitchFamily="34" charset="0"/>
                <a:cs typeface="Arial" panose="020B0604020202020204" pitchFamily="34" charset="0"/>
              </a:rPr>
              <a:t>Moby Dick</a:t>
            </a:r>
          </a:p>
          <a:p>
            <a:pPr lvl="1">
              <a:lnSpc>
                <a:spcPct val="120000"/>
              </a:lnSpc>
              <a:spcBef>
                <a:spcPts val="0"/>
              </a:spcBef>
            </a:pPr>
            <a:r>
              <a:rPr lang="en-US" sz="1500" dirty="0">
                <a:latin typeface="Arial" panose="020B0604020202020204" pitchFamily="34" charset="0"/>
                <a:cs typeface="Arial" panose="020B0604020202020204" pitchFamily="34" charset="0"/>
              </a:rPr>
              <a:t>Romanticism (1830-1860): Nathaniel Hawthorne: </a:t>
            </a:r>
            <a:r>
              <a:rPr lang="en-US" sz="1500" b="1" i="1" dirty="0">
                <a:latin typeface="Arial" panose="020B0604020202020204" pitchFamily="34" charset="0"/>
                <a:cs typeface="Arial" panose="020B0604020202020204" pitchFamily="34" charset="0"/>
              </a:rPr>
              <a:t>The Scarlet Letter</a:t>
            </a:r>
          </a:p>
          <a:p>
            <a:pPr lvl="1">
              <a:lnSpc>
                <a:spcPct val="120000"/>
              </a:lnSpc>
              <a:spcBef>
                <a:spcPts val="0"/>
              </a:spcBef>
            </a:pPr>
            <a:r>
              <a:rPr lang="en-US" sz="1500" dirty="0">
                <a:latin typeface="Arial" panose="020B0604020202020204" pitchFamily="34" charset="0"/>
                <a:cs typeface="Arial" panose="020B0604020202020204" pitchFamily="34" charset="0"/>
              </a:rPr>
              <a:t>American Realism/Regionalism: Mark Twain: </a:t>
            </a:r>
            <a:r>
              <a:rPr lang="en-US" sz="1500" b="1" i="1" dirty="0">
                <a:latin typeface="Arial" panose="020B0604020202020204" pitchFamily="34" charset="0"/>
                <a:cs typeface="Arial" panose="020B0604020202020204" pitchFamily="34" charset="0"/>
              </a:rPr>
              <a:t>The Adventures of Tom Sawyer</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(1876), </a:t>
            </a:r>
            <a:r>
              <a:rPr lang="en-US" sz="1500" b="1" i="1" dirty="0">
                <a:latin typeface="Arial" panose="020B0604020202020204" pitchFamily="34" charset="0"/>
                <a:cs typeface="Arial" panose="020B0604020202020204" pitchFamily="34" charset="0"/>
              </a:rPr>
              <a:t>The Adventures of Huckleberry Finn</a:t>
            </a:r>
            <a:r>
              <a:rPr lang="en-US" sz="1500" i="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(1884)</a:t>
            </a:r>
          </a:p>
          <a:p>
            <a:pPr lvl="1">
              <a:lnSpc>
                <a:spcPct val="120000"/>
              </a:lnSpc>
              <a:spcBef>
                <a:spcPts val="0"/>
              </a:spcBef>
            </a:pPr>
            <a:r>
              <a:rPr lang="en-US" sz="1500" dirty="0">
                <a:latin typeface="Arial" panose="020B0604020202020204" pitchFamily="34" charset="0"/>
                <a:cs typeface="Arial" panose="020B0604020202020204" pitchFamily="34" charset="0"/>
              </a:rPr>
              <a:t>Realism/War novel: Stephen Crane: </a:t>
            </a:r>
            <a:r>
              <a:rPr lang="en-US" sz="1500" b="1" i="1" dirty="0">
                <a:latin typeface="Arial" panose="020B0604020202020204" pitchFamily="34" charset="0"/>
                <a:cs typeface="Arial" panose="020B0604020202020204" pitchFamily="34" charset="0"/>
              </a:rPr>
              <a:t>The Red Badge of Courage</a:t>
            </a:r>
            <a:r>
              <a:rPr lang="en-US" sz="1500" i="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(1895)</a:t>
            </a: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p>
        </p:txBody>
      </p:sp>
    </p:spTree>
    <p:extLst>
      <p:ext uri="{BB962C8B-B14F-4D97-AF65-F5344CB8AC3E}">
        <p14:creationId xmlns:p14="http://schemas.microsoft.com/office/powerpoint/2010/main" val="549550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F8AF2252-E478-DA10-F56E-9BAC3D82F73F}"/>
              </a:ext>
            </a:extLst>
          </p:cNvPr>
          <p:cNvSpPr txBox="1"/>
          <p:nvPr/>
        </p:nvSpPr>
        <p:spPr>
          <a:xfrm>
            <a:off x="584959" y="1166842"/>
            <a:ext cx="4228779" cy="4524315"/>
          </a:xfrm>
          <a:prstGeom prst="rect">
            <a:avLst/>
          </a:prstGeom>
          <a:noFill/>
        </p:spPr>
        <p:txBody>
          <a:bodyPr wrap="square">
            <a:spAutoFit/>
          </a:bodyPr>
          <a:lstStyle/>
          <a:p>
            <a:pPr algn="l"/>
            <a:r>
              <a:rPr lang="en-US" b="1" i="1" u="sng" dirty="0">
                <a:solidFill>
                  <a:schemeClr val="bg1"/>
                </a:solidFill>
                <a:effectLst/>
                <a:latin typeface="-apple-system"/>
              </a:rPr>
              <a:t>The Age of Reason: </a:t>
            </a:r>
          </a:p>
          <a:p>
            <a:pPr algn="l"/>
            <a:r>
              <a:rPr lang="en-US" b="1" i="1" u="sng" dirty="0">
                <a:solidFill>
                  <a:schemeClr val="bg1"/>
                </a:solidFill>
                <a:effectLst/>
                <a:latin typeface="-apple-system"/>
              </a:rPr>
              <a:t>Gulliver’s travels </a:t>
            </a:r>
            <a:r>
              <a:rPr lang="en-US" b="1" u="sng" dirty="0">
                <a:solidFill>
                  <a:schemeClr val="bg1"/>
                </a:solidFill>
                <a:effectLst/>
                <a:latin typeface="-apple-system"/>
              </a:rPr>
              <a:t>by Jonathan Swift</a:t>
            </a:r>
          </a:p>
          <a:p>
            <a:pPr algn="l"/>
            <a:r>
              <a:rPr lang="en-US" b="0" i="1" dirty="0">
                <a:solidFill>
                  <a:schemeClr val="bg1"/>
                </a:solidFill>
                <a:effectLst/>
                <a:latin typeface="Arial" panose="020B0604020202020204" pitchFamily="34" charset="0"/>
                <a:cs typeface="Arial" panose="020B0604020202020204" pitchFamily="34" charset="0"/>
              </a:rPr>
              <a:t>Gulliver's Travels</a:t>
            </a:r>
            <a:r>
              <a:rPr lang="en-US" b="0" i="0" dirty="0">
                <a:solidFill>
                  <a:schemeClr val="bg1"/>
                </a:solidFill>
                <a:effectLst/>
                <a:latin typeface="Arial" panose="020B0604020202020204" pitchFamily="34" charset="0"/>
                <a:cs typeface="Arial" panose="020B0604020202020204" pitchFamily="34" charset="0"/>
              </a:rPr>
              <a:t> is an adventure story (in reality, a misadventure story) involving several voyages of Lemuel Gulliver, a ship's surgeon, who, because of a series of mishaps </a:t>
            </a:r>
            <a:r>
              <a:rPr lang="en-US" b="0" i="0" dirty="0" err="1">
                <a:solidFill>
                  <a:schemeClr val="bg1"/>
                </a:solidFill>
                <a:effectLst/>
                <a:latin typeface="Arial" panose="020B0604020202020204" pitchFamily="34" charset="0"/>
                <a:cs typeface="Arial" panose="020B0604020202020204" pitchFamily="34" charset="0"/>
              </a:rPr>
              <a:t>en</a:t>
            </a:r>
            <a:r>
              <a:rPr lang="en-US" b="0" i="0" dirty="0">
                <a:solidFill>
                  <a:schemeClr val="bg1"/>
                </a:solidFill>
                <a:effectLst/>
                <a:latin typeface="Arial" panose="020B0604020202020204" pitchFamily="34" charset="0"/>
                <a:cs typeface="Arial" panose="020B0604020202020204" pitchFamily="34" charset="0"/>
              </a:rPr>
              <a:t> route to recognized ports, ends up, instead, on several unknown islands living with people and animals of unusual sizes, behaviors, and philosophies, but who, after each adventure, is somehow able to return to his home in England where he recovers from these unusual experiences and then sets out again on a new voyage.</a:t>
            </a:r>
            <a:endParaRPr lang="en-US" b="1" i="1" u="sng" dirty="0">
              <a:solidFill>
                <a:schemeClr val="bg1"/>
              </a:solidFill>
              <a:latin typeface="Arial" panose="020B0604020202020204" pitchFamily="34" charset="0"/>
              <a:cs typeface="Arial" panose="020B0604020202020204" pitchFamily="34" charset="0"/>
            </a:endParaRPr>
          </a:p>
        </p:txBody>
      </p:sp>
      <p:pic>
        <p:nvPicPr>
          <p:cNvPr id="4" name="Onlinemedia 3" title="Gulliver's Travels - Trailer">
            <a:hlinkClick r:id="" action="ppaction://media"/>
            <a:extLst>
              <a:ext uri="{FF2B5EF4-FFF2-40B4-BE49-F238E27FC236}">
                <a16:creationId xmlns:a16="http://schemas.microsoft.com/office/drawing/2014/main" id="{81DB47D8-17A0-22A2-5605-1BEE8A4F3A06}"/>
              </a:ext>
            </a:extLst>
          </p:cNvPr>
          <p:cNvPicPr>
            <a:picLocks noRot="1" noChangeAspect="1"/>
          </p:cNvPicPr>
          <p:nvPr>
            <a:videoFile r:link="rId1"/>
          </p:nvPr>
        </p:nvPicPr>
        <p:blipFill>
          <a:blip r:embed="rId3"/>
          <a:stretch>
            <a:fillRect/>
          </a:stretch>
        </p:blipFill>
        <p:spPr>
          <a:xfrm>
            <a:off x="5139559" y="890752"/>
            <a:ext cx="6768661" cy="5076496"/>
          </a:xfrm>
          <a:prstGeom prst="rect">
            <a:avLst/>
          </a:prstGeom>
        </p:spPr>
      </p:pic>
    </p:spTree>
    <p:extLst>
      <p:ext uri="{BB962C8B-B14F-4D97-AF65-F5344CB8AC3E}">
        <p14:creationId xmlns:p14="http://schemas.microsoft.com/office/powerpoint/2010/main" val="49083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 name="Onlinemedia 3" title="Robinson Crusoe (1997) ~ HD TRAILER [non official]">
            <a:hlinkClick r:id="" action="ppaction://media"/>
            <a:extLst>
              <a:ext uri="{FF2B5EF4-FFF2-40B4-BE49-F238E27FC236}">
                <a16:creationId xmlns:a16="http://schemas.microsoft.com/office/drawing/2014/main" id="{A5AFD9EA-9FA3-9D80-E46D-764AFB44C7EE}"/>
              </a:ext>
            </a:extLst>
          </p:cNvPr>
          <p:cNvPicPr>
            <a:picLocks noRot="1" noChangeAspect="1"/>
          </p:cNvPicPr>
          <p:nvPr>
            <a:videoFile r:link="rId1"/>
          </p:nvPr>
        </p:nvPicPr>
        <p:blipFill>
          <a:blip r:embed="rId4"/>
          <a:stretch>
            <a:fillRect/>
          </a:stretch>
        </p:blipFill>
        <p:spPr>
          <a:xfrm>
            <a:off x="511387" y="3555941"/>
            <a:ext cx="5378784" cy="3039013"/>
          </a:xfrm>
          <a:prstGeom prst="rect">
            <a:avLst/>
          </a:prstGeom>
        </p:spPr>
      </p:pic>
      <p:pic>
        <p:nvPicPr>
          <p:cNvPr id="3" name="Onlinemedia 5" title="Expeditie Robinson 2012 - promo RTL5 afl 1.mov">
            <a:hlinkClick r:id="" action="ppaction://media"/>
            <a:extLst>
              <a:ext uri="{FF2B5EF4-FFF2-40B4-BE49-F238E27FC236}">
                <a16:creationId xmlns:a16="http://schemas.microsoft.com/office/drawing/2014/main" id="{D2F2A7BA-4FA0-879B-F1EB-50ECE1195BBA}"/>
              </a:ext>
            </a:extLst>
          </p:cNvPr>
          <p:cNvPicPr>
            <a:picLocks noRot="1" noChangeAspect="1"/>
          </p:cNvPicPr>
          <p:nvPr>
            <a:videoFile r:link="rId2"/>
          </p:nvPr>
        </p:nvPicPr>
        <p:blipFill>
          <a:blip r:embed="rId5"/>
          <a:stretch>
            <a:fillRect/>
          </a:stretch>
        </p:blipFill>
        <p:spPr>
          <a:xfrm>
            <a:off x="6096000" y="3555940"/>
            <a:ext cx="5378783" cy="3039013"/>
          </a:xfrm>
          <a:prstGeom prst="rect">
            <a:avLst/>
          </a:prstGeom>
        </p:spPr>
      </p:pic>
      <p:sp>
        <p:nvSpPr>
          <p:cNvPr id="5" name="Tekstvak 4">
            <a:extLst>
              <a:ext uri="{FF2B5EF4-FFF2-40B4-BE49-F238E27FC236}">
                <a16:creationId xmlns:a16="http://schemas.microsoft.com/office/drawing/2014/main" id="{F8AF2252-E478-DA10-F56E-9BAC3D82F73F}"/>
              </a:ext>
            </a:extLst>
          </p:cNvPr>
          <p:cNvSpPr txBox="1"/>
          <p:nvPr/>
        </p:nvSpPr>
        <p:spPr>
          <a:xfrm>
            <a:off x="511387" y="416620"/>
            <a:ext cx="10963396" cy="3139321"/>
          </a:xfrm>
          <a:prstGeom prst="rect">
            <a:avLst/>
          </a:prstGeom>
          <a:noFill/>
        </p:spPr>
        <p:txBody>
          <a:bodyPr wrap="square">
            <a:spAutoFit/>
          </a:bodyPr>
          <a:lstStyle/>
          <a:p>
            <a:pPr algn="l"/>
            <a:r>
              <a:rPr lang="en-US" b="1" i="1" u="sng" dirty="0">
                <a:solidFill>
                  <a:schemeClr val="bg1"/>
                </a:solidFill>
                <a:effectLst/>
                <a:latin typeface="-apple-system"/>
              </a:rPr>
              <a:t>The Age of Reason: </a:t>
            </a:r>
          </a:p>
          <a:p>
            <a:pPr algn="l"/>
            <a:r>
              <a:rPr lang="en-US" b="1" i="1" u="sng" dirty="0">
                <a:solidFill>
                  <a:schemeClr val="bg1"/>
                </a:solidFill>
                <a:effectLst/>
                <a:latin typeface="-apple-system"/>
              </a:rPr>
              <a:t>Robinson Crusoe </a:t>
            </a:r>
            <a:r>
              <a:rPr lang="en-US" b="1" i="0" u="sng" dirty="0">
                <a:solidFill>
                  <a:schemeClr val="bg1"/>
                </a:solidFill>
                <a:effectLst/>
                <a:latin typeface="-apple-system"/>
              </a:rPr>
              <a:t>by Daniel Defoe</a:t>
            </a:r>
          </a:p>
          <a:p>
            <a:pPr algn="l"/>
            <a:r>
              <a:rPr lang="en-US" b="0" i="0" dirty="0">
                <a:solidFill>
                  <a:schemeClr val="bg1"/>
                </a:solidFill>
                <a:effectLst/>
                <a:latin typeface="-apple-system"/>
              </a:rPr>
              <a:t>The novel</a:t>
            </a:r>
            <a:r>
              <a:rPr lang="en-US" dirty="0">
                <a:solidFill>
                  <a:schemeClr val="bg1"/>
                </a:solidFill>
                <a:latin typeface="-apple-system"/>
              </a:rPr>
              <a:t> </a:t>
            </a:r>
            <a:r>
              <a:rPr lang="en-US" b="0" i="0" dirty="0">
                <a:solidFill>
                  <a:schemeClr val="bg1"/>
                </a:solidFill>
                <a:effectLst/>
                <a:latin typeface="-apple-system"/>
              </a:rPr>
              <a:t>is about how the title character, Robinson Crusoe, becomes marooned on an island off the north-east coast of South America. As a young man, Crusoe had gone to sea in the hope of making his fortune. Crusoe is on a ship bound for Africa, where he plans to buy slaves for his plantations in South America, when the ship is wrecked on an island and Crusoe is the only survivor.</a:t>
            </a:r>
          </a:p>
          <a:p>
            <a:pPr algn="l"/>
            <a:r>
              <a:rPr lang="en-US" b="0" i="0" dirty="0">
                <a:solidFill>
                  <a:schemeClr val="bg1"/>
                </a:solidFill>
                <a:effectLst/>
                <a:latin typeface="-apple-system"/>
              </a:rPr>
              <a:t>Alone on a desert island, Crusoe manages to survive thanks to his pluck and pragmatism. He keeps himself sane by keeping a diary, manages to build himself a shelter, and finds a way of salvaging useful goods from the wrecked ship, including guns.</a:t>
            </a:r>
          </a:p>
          <a:p>
            <a:pPr algn="l"/>
            <a:endParaRPr lang="en-US" dirty="0">
              <a:solidFill>
                <a:schemeClr val="bg1"/>
              </a:solidFill>
              <a:latin typeface="-apple-system"/>
            </a:endParaRPr>
          </a:p>
          <a:p>
            <a:pPr algn="l"/>
            <a:r>
              <a:rPr lang="en-US" b="0" i="0" dirty="0">
                <a:solidFill>
                  <a:schemeClr val="bg1"/>
                </a:solidFill>
                <a:effectLst/>
                <a:latin typeface="-apple-system"/>
              </a:rPr>
              <a:t>The story is still relevant today and is often referenced in popular culture.</a:t>
            </a:r>
          </a:p>
        </p:txBody>
      </p:sp>
    </p:spTree>
    <p:extLst>
      <p:ext uri="{BB962C8B-B14F-4D97-AF65-F5344CB8AC3E}">
        <p14:creationId xmlns:p14="http://schemas.microsoft.com/office/powerpoint/2010/main" val="158995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video>
              <p:cMediaNode vol="80000">
                <p:cTn id="16" fill="hold" display="0">
                  <p:stCondLst>
                    <p:cond delay="indefinite"/>
                  </p:stCondLst>
                </p:cTn>
                <p:tgtEl>
                  <p:spTgt spid="2"/>
                </p:tgtEl>
              </p:cMediaNode>
            </p:video>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3"/>
                                        </p:tgtEl>
                                      </p:cBhvr>
                                    </p:cmd>
                                  </p:childTnLst>
                                </p:cTn>
                              </p:par>
                            </p:childTnLst>
                          </p:cTn>
                        </p:par>
                      </p:childTnLst>
                    </p:cTn>
                  </p:par>
                </p:childTnLst>
              </p:cTn>
              <p:nextCondLst>
                <p:cond evt="onClick" delay="0">
                  <p:tgtEl>
                    <p:spTgt spid="3"/>
                  </p:tgtEl>
                </p:cond>
              </p:nextCondLst>
            </p:seq>
            <p:video>
              <p:cMediaNode vol="80000">
                <p:cTn id="22"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F8AF2252-E478-DA10-F56E-9BAC3D82F73F}"/>
              </a:ext>
            </a:extLst>
          </p:cNvPr>
          <p:cNvSpPr txBox="1"/>
          <p:nvPr/>
        </p:nvSpPr>
        <p:spPr>
          <a:xfrm>
            <a:off x="609600" y="1720840"/>
            <a:ext cx="4214918" cy="3724096"/>
          </a:xfrm>
          <a:prstGeom prst="rect">
            <a:avLst/>
          </a:prstGeom>
          <a:noFill/>
        </p:spPr>
        <p:txBody>
          <a:bodyPr wrap="square">
            <a:spAutoFit/>
          </a:bodyPr>
          <a:lstStyle/>
          <a:p>
            <a:pPr algn="l"/>
            <a:r>
              <a:rPr lang="en-US" sz="2000" b="1" i="1" u="sng" dirty="0">
                <a:solidFill>
                  <a:schemeClr val="bg1"/>
                </a:solidFill>
                <a:effectLst/>
                <a:latin typeface="-apple-system"/>
              </a:rPr>
              <a:t>The Romantics: </a:t>
            </a:r>
          </a:p>
          <a:p>
            <a:pPr algn="l"/>
            <a:r>
              <a:rPr lang="en-US" sz="2000" b="1" i="1" u="sng" dirty="0">
                <a:solidFill>
                  <a:schemeClr val="bg1"/>
                </a:solidFill>
                <a:effectLst/>
                <a:latin typeface="-apple-system"/>
              </a:rPr>
              <a:t>Frankenstein </a:t>
            </a:r>
            <a:r>
              <a:rPr lang="en-US" sz="2000" b="1" u="sng" dirty="0">
                <a:solidFill>
                  <a:schemeClr val="bg1"/>
                </a:solidFill>
                <a:effectLst/>
                <a:latin typeface="-apple-system"/>
              </a:rPr>
              <a:t>by Mary Shelley</a:t>
            </a:r>
          </a:p>
          <a:p>
            <a:pPr algn="l"/>
            <a:r>
              <a:rPr lang="en-US" sz="2000" b="0" i="0" dirty="0">
                <a:solidFill>
                  <a:schemeClr val="bg1"/>
                </a:solidFill>
                <a:effectLst/>
                <a:latin typeface="Google Sans"/>
              </a:rPr>
              <a:t>Frankenstein tells the story of gifted scientist Victor Frankenstein who succeeds in giving life to a being of his own creation. However, this is not the perfect specimen he imagines that it will be, but rather a hideous creature who is rejected by Victor and mankind in general.</a:t>
            </a:r>
            <a:endParaRPr lang="en-US" sz="2000" b="1" u="sng" dirty="0">
              <a:solidFill>
                <a:schemeClr val="bg1"/>
              </a:solidFill>
              <a:effectLst/>
              <a:latin typeface="-apple-system"/>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2" name="Onlinemedia 6" title="Mary Shelley's Frankenstein 1994 Trailer | Robert De Niro">
            <a:hlinkClick r:id="" action="ppaction://media"/>
            <a:extLst>
              <a:ext uri="{FF2B5EF4-FFF2-40B4-BE49-F238E27FC236}">
                <a16:creationId xmlns:a16="http://schemas.microsoft.com/office/drawing/2014/main" id="{ADBCEC01-D772-1702-1B68-AAA4AA6DDC73}"/>
              </a:ext>
            </a:extLst>
          </p:cNvPr>
          <p:cNvPicPr>
            <a:picLocks noRot="1" noChangeAspect="1"/>
          </p:cNvPicPr>
          <p:nvPr>
            <a:videoFile r:link="rId1"/>
          </p:nvPr>
        </p:nvPicPr>
        <p:blipFill>
          <a:blip r:embed="rId3"/>
          <a:stretch>
            <a:fillRect/>
          </a:stretch>
        </p:blipFill>
        <p:spPr>
          <a:xfrm>
            <a:off x="4984994" y="792346"/>
            <a:ext cx="6597406" cy="4948054"/>
          </a:xfrm>
          <a:prstGeom prst="rect">
            <a:avLst/>
          </a:prstGeom>
        </p:spPr>
      </p:pic>
    </p:spTree>
    <p:extLst>
      <p:ext uri="{BB962C8B-B14F-4D97-AF65-F5344CB8AC3E}">
        <p14:creationId xmlns:p14="http://schemas.microsoft.com/office/powerpoint/2010/main" val="400239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F8AF2252-E478-DA10-F56E-9BAC3D82F73F}"/>
              </a:ext>
            </a:extLst>
          </p:cNvPr>
          <p:cNvSpPr txBox="1"/>
          <p:nvPr/>
        </p:nvSpPr>
        <p:spPr>
          <a:xfrm>
            <a:off x="609600" y="1720840"/>
            <a:ext cx="4419600" cy="5262979"/>
          </a:xfrm>
          <a:prstGeom prst="rect">
            <a:avLst/>
          </a:prstGeom>
          <a:noFill/>
        </p:spPr>
        <p:txBody>
          <a:bodyPr wrap="square">
            <a:spAutoFit/>
          </a:bodyPr>
          <a:lstStyle/>
          <a:p>
            <a:pPr algn="l"/>
            <a:r>
              <a:rPr lang="en-US" sz="2000" b="1" i="1" u="sng" dirty="0">
                <a:solidFill>
                  <a:schemeClr val="bg1"/>
                </a:solidFill>
                <a:effectLst/>
                <a:latin typeface="-apple-system"/>
              </a:rPr>
              <a:t>The Romantics/The Victorian Period: </a:t>
            </a:r>
          </a:p>
          <a:p>
            <a:pPr algn="l"/>
            <a:endParaRPr lang="en-US" sz="2000" b="1" i="1" u="sng" dirty="0">
              <a:solidFill>
                <a:schemeClr val="bg1"/>
              </a:solidFill>
              <a:latin typeface="-apple-system"/>
            </a:endParaRPr>
          </a:p>
          <a:p>
            <a:pPr algn="l"/>
            <a:r>
              <a:rPr lang="en-US" sz="2000" b="1" i="1" u="sng" dirty="0">
                <a:solidFill>
                  <a:schemeClr val="bg1"/>
                </a:solidFill>
                <a:effectLst/>
                <a:latin typeface="Google Sans"/>
              </a:rPr>
              <a:t>Jane Eyre </a:t>
            </a:r>
            <a:r>
              <a:rPr lang="en-US" sz="2000" b="1" i="0" u="sng" dirty="0">
                <a:solidFill>
                  <a:schemeClr val="bg1"/>
                </a:solidFill>
                <a:effectLst/>
                <a:latin typeface="Google Sans"/>
              </a:rPr>
              <a:t>by Charlotte Brontë</a:t>
            </a:r>
          </a:p>
          <a:p>
            <a:pPr algn="l"/>
            <a:r>
              <a:rPr lang="en-US" sz="2000" b="0" i="0" dirty="0">
                <a:solidFill>
                  <a:schemeClr val="bg1"/>
                </a:solidFill>
                <a:effectLst/>
                <a:latin typeface="Google Sans"/>
              </a:rPr>
              <a:t>It follows the life of an orphan girl, Jane. We learn that even though Jane is a simple and plain girl, she has been battling struggles all her life. The story takes us through her transformation from an isolated orphan to a strong independent woman. Jane's childhood has been full of struggles and hardships.</a:t>
            </a:r>
          </a:p>
          <a:p>
            <a:pPr algn="l"/>
            <a:endParaRPr lang="en-US" sz="2000" b="0" i="0" dirty="0">
              <a:solidFill>
                <a:schemeClr val="bg1"/>
              </a:solidFill>
              <a:effectLst/>
              <a:latin typeface="Google Sans"/>
            </a:endParaRPr>
          </a:p>
          <a:p>
            <a:pPr algn="l"/>
            <a:endParaRPr lang="en-US" sz="2000" b="0" i="0" dirty="0">
              <a:solidFill>
                <a:schemeClr val="bg1"/>
              </a:solidFill>
              <a:effectLst/>
              <a:latin typeface="Google Sans"/>
            </a:endParaRPr>
          </a:p>
          <a:p>
            <a:pPr algn="l"/>
            <a:endParaRPr lang="en-US" sz="2000" u="sng" dirty="0">
              <a:solidFill>
                <a:schemeClr val="bg1"/>
              </a:solidFill>
              <a:latin typeface="Google Sans"/>
            </a:endParaRPr>
          </a:p>
          <a:p>
            <a:pPr algn="l"/>
            <a:endParaRPr lang="en-US" sz="2000" b="1" u="sng" dirty="0">
              <a:solidFill>
                <a:schemeClr val="bg1"/>
              </a:solidFill>
              <a:effectLst/>
              <a:latin typeface="-apple-system"/>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3" name="Onlinemedia 2" title="Jane Eyre - Official Trailer">
            <a:hlinkClick r:id="" action="ppaction://media"/>
            <a:extLst>
              <a:ext uri="{FF2B5EF4-FFF2-40B4-BE49-F238E27FC236}">
                <a16:creationId xmlns:a16="http://schemas.microsoft.com/office/drawing/2014/main" id="{FAD5A382-737F-07F6-84C4-D685A64AA669}"/>
              </a:ext>
            </a:extLst>
          </p:cNvPr>
          <p:cNvPicPr>
            <a:picLocks noRot="1" noChangeAspect="1"/>
          </p:cNvPicPr>
          <p:nvPr>
            <a:videoFile r:link="rId1"/>
          </p:nvPr>
        </p:nvPicPr>
        <p:blipFill>
          <a:blip r:embed="rId3"/>
          <a:stretch>
            <a:fillRect/>
          </a:stretch>
        </p:blipFill>
        <p:spPr>
          <a:xfrm>
            <a:off x="5193862" y="1505497"/>
            <a:ext cx="6808858" cy="3847005"/>
          </a:xfrm>
          <a:prstGeom prst="rect">
            <a:avLst/>
          </a:prstGeom>
        </p:spPr>
      </p:pic>
    </p:spTree>
    <p:extLst>
      <p:ext uri="{BB962C8B-B14F-4D97-AF65-F5344CB8AC3E}">
        <p14:creationId xmlns:p14="http://schemas.microsoft.com/office/powerpoint/2010/main" val="299474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F8AF2252-E478-DA10-F56E-9BAC3D82F73F}"/>
              </a:ext>
            </a:extLst>
          </p:cNvPr>
          <p:cNvSpPr txBox="1"/>
          <p:nvPr/>
        </p:nvSpPr>
        <p:spPr>
          <a:xfrm>
            <a:off x="609600" y="1720840"/>
            <a:ext cx="4419600" cy="6186309"/>
          </a:xfrm>
          <a:prstGeom prst="rect">
            <a:avLst/>
          </a:prstGeom>
          <a:noFill/>
        </p:spPr>
        <p:txBody>
          <a:bodyPr wrap="square">
            <a:spAutoFit/>
          </a:bodyPr>
          <a:lstStyle/>
          <a:p>
            <a:pPr algn="l"/>
            <a:r>
              <a:rPr lang="en-US" sz="2000" b="1" i="1" u="sng" dirty="0">
                <a:solidFill>
                  <a:schemeClr val="bg1"/>
                </a:solidFill>
                <a:effectLst/>
                <a:latin typeface="-apple-system"/>
              </a:rPr>
              <a:t>The Romantics: </a:t>
            </a:r>
          </a:p>
          <a:p>
            <a:pPr algn="l"/>
            <a:endParaRPr lang="en-US" sz="2000" b="1" i="1" u="sng" dirty="0">
              <a:solidFill>
                <a:schemeClr val="bg1"/>
              </a:solidFill>
              <a:latin typeface="-apple-system"/>
            </a:endParaRPr>
          </a:p>
          <a:p>
            <a:pPr algn="l"/>
            <a:r>
              <a:rPr lang="en-US" sz="2000" b="1" i="1" u="sng" dirty="0">
                <a:solidFill>
                  <a:schemeClr val="bg1"/>
                </a:solidFill>
                <a:effectLst/>
                <a:latin typeface="Google Sans"/>
              </a:rPr>
              <a:t>The Scarlet Letter </a:t>
            </a:r>
            <a:r>
              <a:rPr lang="en-US" sz="2000" b="1" u="sng" dirty="0">
                <a:solidFill>
                  <a:schemeClr val="bg1"/>
                </a:solidFill>
                <a:effectLst/>
                <a:latin typeface="Google Sans"/>
              </a:rPr>
              <a:t>by Nathaniel Hawthorne</a:t>
            </a:r>
          </a:p>
          <a:p>
            <a:pPr algn="l"/>
            <a:r>
              <a:rPr lang="en-US" sz="2000" b="0" i="0" dirty="0">
                <a:solidFill>
                  <a:schemeClr val="bg1"/>
                </a:solidFill>
                <a:effectLst/>
                <a:latin typeface="Google Sans"/>
              </a:rPr>
              <a:t>Set in the Puritan Massachusetts Bay Colony during the years 1642 to 1649, the novel tells the story of Hester Prynne, who conceives a daughter with a man to whom she is not married and then struggles to create a new life of repentance and dignity. As punishment, she must wear a scarlet letter 'A' (for "adultery").</a:t>
            </a:r>
            <a:endParaRPr lang="en-US" sz="2000" b="1" u="sng" dirty="0">
              <a:solidFill>
                <a:schemeClr val="bg1"/>
              </a:solidFill>
              <a:effectLst/>
              <a:latin typeface="Google Sans"/>
            </a:endParaRPr>
          </a:p>
          <a:p>
            <a:pPr algn="l"/>
            <a:endParaRPr lang="en-US" sz="2000" b="0" i="0" dirty="0">
              <a:solidFill>
                <a:schemeClr val="bg1"/>
              </a:solidFill>
              <a:effectLst/>
              <a:latin typeface="Google Sans"/>
            </a:endParaRPr>
          </a:p>
          <a:p>
            <a:pPr algn="l"/>
            <a:endParaRPr lang="en-US" sz="2000" b="0" i="0" dirty="0">
              <a:solidFill>
                <a:schemeClr val="bg1"/>
              </a:solidFill>
              <a:effectLst/>
              <a:latin typeface="Google Sans"/>
            </a:endParaRPr>
          </a:p>
          <a:p>
            <a:pPr algn="l"/>
            <a:endParaRPr lang="en-US" sz="2000" b="0" i="0" dirty="0">
              <a:solidFill>
                <a:schemeClr val="bg1"/>
              </a:solidFill>
              <a:effectLst/>
              <a:latin typeface="Google Sans"/>
            </a:endParaRPr>
          </a:p>
          <a:p>
            <a:pPr algn="l"/>
            <a:endParaRPr lang="en-US" sz="2000" u="sng" dirty="0">
              <a:solidFill>
                <a:schemeClr val="bg1"/>
              </a:solidFill>
              <a:latin typeface="Google Sans"/>
            </a:endParaRPr>
          </a:p>
          <a:p>
            <a:pPr algn="l"/>
            <a:endParaRPr lang="en-US" sz="2000" b="1" u="sng" dirty="0">
              <a:solidFill>
                <a:schemeClr val="bg1"/>
              </a:solidFill>
              <a:effectLst/>
              <a:latin typeface="-apple-system"/>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2" name="Onlinemedia 1" title="The Scarlet Letter (2015) Official Trailer">
            <a:hlinkClick r:id="" action="ppaction://media"/>
            <a:extLst>
              <a:ext uri="{FF2B5EF4-FFF2-40B4-BE49-F238E27FC236}">
                <a16:creationId xmlns:a16="http://schemas.microsoft.com/office/drawing/2014/main" id="{826399F3-7454-48AC-1A9C-31FE243DACAE}"/>
              </a:ext>
            </a:extLst>
          </p:cNvPr>
          <p:cNvPicPr>
            <a:picLocks noRot="1" noChangeAspect="1"/>
          </p:cNvPicPr>
          <p:nvPr>
            <a:videoFile r:link="rId1"/>
          </p:nvPr>
        </p:nvPicPr>
        <p:blipFill>
          <a:blip r:embed="rId3"/>
          <a:stretch>
            <a:fillRect/>
          </a:stretch>
        </p:blipFill>
        <p:spPr>
          <a:xfrm>
            <a:off x="5273675" y="1492250"/>
            <a:ext cx="6462389" cy="3651250"/>
          </a:xfrm>
          <a:prstGeom prst="rect">
            <a:avLst/>
          </a:prstGeom>
        </p:spPr>
      </p:pic>
    </p:spTree>
    <p:extLst>
      <p:ext uri="{BB962C8B-B14F-4D97-AF65-F5344CB8AC3E}">
        <p14:creationId xmlns:p14="http://schemas.microsoft.com/office/powerpoint/2010/main" val="221792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F8AF2252-E478-DA10-F56E-9BAC3D82F73F}"/>
              </a:ext>
            </a:extLst>
          </p:cNvPr>
          <p:cNvSpPr txBox="1"/>
          <p:nvPr/>
        </p:nvSpPr>
        <p:spPr>
          <a:xfrm>
            <a:off x="609600" y="1720840"/>
            <a:ext cx="4419600" cy="5262979"/>
          </a:xfrm>
          <a:prstGeom prst="rect">
            <a:avLst/>
          </a:prstGeom>
          <a:noFill/>
        </p:spPr>
        <p:txBody>
          <a:bodyPr wrap="square">
            <a:spAutoFit/>
          </a:bodyPr>
          <a:lstStyle/>
          <a:p>
            <a:pPr algn="l"/>
            <a:r>
              <a:rPr lang="en-US" sz="2000" b="1" i="1" u="sng" dirty="0">
                <a:solidFill>
                  <a:schemeClr val="bg1"/>
                </a:solidFill>
                <a:effectLst/>
                <a:latin typeface="-apple-system"/>
              </a:rPr>
              <a:t>The Romantics: </a:t>
            </a:r>
          </a:p>
          <a:p>
            <a:pPr algn="l"/>
            <a:endParaRPr lang="en-US" sz="2000" b="1" i="1" u="sng" dirty="0">
              <a:solidFill>
                <a:schemeClr val="bg1"/>
              </a:solidFill>
              <a:latin typeface="-apple-system"/>
            </a:endParaRPr>
          </a:p>
          <a:p>
            <a:pPr algn="l"/>
            <a:r>
              <a:rPr lang="en-US" sz="2000" b="1" i="1" u="sng" dirty="0">
                <a:solidFill>
                  <a:schemeClr val="bg1"/>
                </a:solidFill>
                <a:effectLst/>
                <a:latin typeface="-apple-system"/>
              </a:rPr>
              <a:t>Moby Dick </a:t>
            </a:r>
            <a:r>
              <a:rPr lang="en-US" sz="2000" b="1" u="sng" dirty="0">
                <a:solidFill>
                  <a:schemeClr val="bg1"/>
                </a:solidFill>
                <a:effectLst/>
                <a:latin typeface="-apple-system"/>
              </a:rPr>
              <a:t>by Herman Melville</a:t>
            </a:r>
          </a:p>
          <a:p>
            <a:pPr algn="l"/>
            <a:r>
              <a:rPr lang="en-US" sz="2000" b="0" i="0" dirty="0">
                <a:solidFill>
                  <a:schemeClr val="bg1"/>
                </a:solidFill>
                <a:effectLst/>
                <a:latin typeface="Google Sans"/>
              </a:rPr>
              <a:t>Herman Melville's Moby Dick is the story of Captain Ahab's self-destructive obsession with the white whale called Moby Dick. It is told through the narration of Ishmael, a sailor new to Ahab's ship, the Pequod. The plot of the novel follows Ahab's manic drive to kill the whale, even as it endangers his crew.</a:t>
            </a:r>
          </a:p>
          <a:p>
            <a:pPr algn="l"/>
            <a:endParaRPr lang="en-US" sz="2000" b="0" i="0" dirty="0">
              <a:solidFill>
                <a:schemeClr val="bg1"/>
              </a:solidFill>
              <a:effectLst/>
              <a:latin typeface="Google Sans"/>
            </a:endParaRPr>
          </a:p>
          <a:p>
            <a:pPr algn="l"/>
            <a:endParaRPr lang="en-US" sz="2000" b="0" i="0" dirty="0">
              <a:solidFill>
                <a:schemeClr val="bg1"/>
              </a:solidFill>
              <a:effectLst/>
              <a:latin typeface="Google Sans"/>
            </a:endParaRPr>
          </a:p>
          <a:p>
            <a:pPr algn="l"/>
            <a:endParaRPr lang="en-US" sz="2000" u="sng" dirty="0">
              <a:solidFill>
                <a:schemeClr val="bg1"/>
              </a:solidFill>
              <a:latin typeface="Google Sans"/>
            </a:endParaRPr>
          </a:p>
          <a:p>
            <a:pPr algn="l"/>
            <a:endParaRPr lang="en-US" sz="2000" b="1" u="sng" dirty="0">
              <a:solidFill>
                <a:schemeClr val="bg1"/>
              </a:solidFill>
              <a:effectLst/>
              <a:latin typeface="-apple-system"/>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3" name="Onlinemedia 2" title="Moby Dick (1956) Original Trailer [FHD]">
            <a:hlinkClick r:id="" action="ppaction://media"/>
            <a:extLst>
              <a:ext uri="{FF2B5EF4-FFF2-40B4-BE49-F238E27FC236}">
                <a16:creationId xmlns:a16="http://schemas.microsoft.com/office/drawing/2014/main" id="{9949E4F7-C764-C857-E8BE-B44A9873BA83}"/>
              </a:ext>
            </a:extLst>
          </p:cNvPr>
          <p:cNvPicPr>
            <a:picLocks noRot="1" noChangeAspect="1"/>
          </p:cNvPicPr>
          <p:nvPr>
            <a:videoFile r:link="rId1"/>
          </p:nvPr>
        </p:nvPicPr>
        <p:blipFill>
          <a:blip r:embed="rId3"/>
          <a:stretch>
            <a:fillRect/>
          </a:stretch>
        </p:blipFill>
        <p:spPr>
          <a:xfrm>
            <a:off x="5648960" y="1084580"/>
            <a:ext cx="5872480" cy="4404360"/>
          </a:xfrm>
          <a:prstGeom prst="rect">
            <a:avLst/>
          </a:prstGeom>
        </p:spPr>
      </p:pic>
    </p:spTree>
    <p:extLst>
      <p:ext uri="{BB962C8B-B14F-4D97-AF65-F5344CB8AC3E}">
        <p14:creationId xmlns:p14="http://schemas.microsoft.com/office/powerpoint/2010/main" val="357388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F8AF2252-E478-DA10-F56E-9BAC3D82F73F}"/>
              </a:ext>
            </a:extLst>
          </p:cNvPr>
          <p:cNvSpPr txBox="1"/>
          <p:nvPr/>
        </p:nvSpPr>
        <p:spPr>
          <a:xfrm>
            <a:off x="511387" y="416620"/>
            <a:ext cx="5511041" cy="2062103"/>
          </a:xfrm>
          <a:prstGeom prst="rect">
            <a:avLst/>
          </a:prstGeom>
          <a:noFill/>
        </p:spPr>
        <p:txBody>
          <a:bodyPr wrap="square">
            <a:spAutoFit/>
          </a:bodyPr>
          <a:lstStyle/>
          <a:p>
            <a:pPr algn="l"/>
            <a:r>
              <a:rPr lang="en-US" sz="2000" b="1" i="1" u="sng" dirty="0">
                <a:solidFill>
                  <a:schemeClr val="bg1"/>
                </a:solidFill>
                <a:effectLst/>
                <a:latin typeface="-apple-system"/>
              </a:rPr>
              <a:t>The Romantics: Dracula </a:t>
            </a:r>
            <a:r>
              <a:rPr lang="en-US" sz="2000" b="1" u="sng" dirty="0">
                <a:solidFill>
                  <a:schemeClr val="bg1"/>
                </a:solidFill>
                <a:effectLst/>
                <a:latin typeface="-apple-system"/>
              </a:rPr>
              <a:t>by Bram Stoker</a:t>
            </a:r>
          </a:p>
          <a:p>
            <a:pPr algn="l"/>
            <a:r>
              <a:rPr lang="en-US" i="0" dirty="0">
                <a:solidFill>
                  <a:schemeClr val="bg1"/>
                </a:solidFill>
                <a:effectLst/>
                <a:latin typeface="arial" panose="020B0604020202020204" pitchFamily="34" charset="0"/>
              </a:rPr>
              <a:t>'Dracula' is about a centuries-old Transylvanian vampire's visitation of England and the efforts to destroy him by a group of courageous men and women.</a:t>
            </a: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4" name="Onlinemedia 5" title="Bram Stoker's Dracula - Official® Trailer [HD]">
            <a:hlinkClick r:id="" action="ppaction://media"/>
            <a:extLst>
              <a:ext uri="{FF2B5EF4-FFF2-40B4-BE49-F238E27FC236}">
                <a16:creationId xmlns:a16="http://schemas.microsoft.com/office/drawing/2014/main" id="{14179F50-EB20-0CC2-DE94-F5AC68C3DFE5}"/>
              </a:ext>
            </a:extLst>
          </p:cNvPr>
          <p:cNvPicPr>
            <a:picLocks noRot="1" noChangeAspect="1"/>
          </p:cNvPicPr>
          <p:nvPr>
            <a:videoFile r:link="rId1"/>
          </p:nvPr>
        </p:nvPicPr>
        <p:blipFill>
          <a:blip r:embed="rId4"/>
          <a:stretch>
            <a:fillRect/>
          </a:stretch>
        </p:blipFill>
        <p:spPr>
          <a:xfrm>
            <a:off x="6243145" y="199697"/>
            <a:ext cx="5821402" cy="3289093"/>
          </a:xfrm>
          <a:prstGeom prst="rect">
            <a:avLst/>
          </a:prstGeom>
        </p:spPr>
      </p:pic>
      <p:pic>
        <p:nvPicPr>
          <p:cNvPr id="6" name="Onlinemedia 3" title="Wuthering Heights TRAILER (2012) - Sundance Movie HD">
            <a:hlinkClick r:id="" action="ppaction://media"/>
            <a:extLst>
              <a:ext uri="{FF2B5EF4-FFF2-40B4-BE49-F238E27FC236}">
                <a16:creationId xmlns:a16="http://schemas.microsoft.com/office/drawing/2014/main" id="{98862D3C-B48D-18B0-5DB0-5194B929CCCB}"/>
              </a:ext>
            </a:extLst>
          </p:cNvPr>
          <p:cNvPicPr>
            <a:picLocks noRot="1" noChangeAspect="1"/>
          </p:cNvPicPr>
          <p:nvPr>
            <a:videoFile r:link="rId2"/>
          </p:nvPr>
        </p:nvPicPr>
        <p:blipFill>
          <a:blip r:embed="rId5"/>
          <a:stretch>
            <a:fillRect/>
          </a:stretch>
        </p:blipFill>
        <p:spPr>
          <a:xfrm>
            <a:off x="217097" y="2649364"/>
            <a:ext cx="5395427" cy="4046570"/>
          </a:xfrm>
          <a:prstGeom prst="rect">
            <a:avLst/>
          </a:prstGeom>
        </p:spPr>
      </p:pic>
      <p:sp>
        <p:nvSpPr>
          <p:cNvPr id="7" name="Tekstvak 6">
            <a:extLst>
              <a:ext uri="{FF2B5EF4-FFF2-40B4-BE49-F238E27FC236}">
                <a16:creationId xmlns:a16="http://schemas.microsoft.com/office/drawing/2014/main" id="{9709617A-31C0-85FF-5858-BEEDA49501AC}"/>
              </a:ext>
            </a:extLst>
          </p:cNvPr>
          <p:cNvSpPr txBox="1"/>
          <p:nvPr/>
        </p:nvSpPr>
        <p:spPr>
          <a:xfrm>
            <a:off x="6096000" y="3869268"/>
            <a:ext cx="5511041" cy="2893100"/>
          </a:xfrm>
          <a:prstGeom prst="rect">
            <a:avLst/>
          </a:prstGeom>
          <a:noFill/>
        </p:spPr>
        <p:txBody>
          <a:bodyPr wrap="square">
            <a:spAutoFit/>
          </a:bodyPr>
          <a:lstStyle/>
          <a:p>
            <a:pPr algn="l"/>
            <a:r>
              <a:rPr lang="en-US" sz="2000" b="1" i="1" u="sng" dirty="0">
                <a:solidFill>
                  <a:schemeClr val="bg1"/>
                </a:solidFill>
                <a:effectLst/>
                <a:latin typeface="-apple-system"/>
              </a:rPr>
              <a:t>The Romantics: Wuthering Heights </a:t>
            </a:r>
            <a:r>
              <a:rPr lang="en-US" sz="2000" b="1" u="sng" dirty="0">
                <a:solidFill>
                  <a:schemeClr val="bg1"/>
                </a:solidFill>
                <a:effectLst/>
                <a:latin typeface="-apple-system"/>
              </a:rPr>
              <a:t>by Emily </a:t>
            </a:r>
            <a:r>
              <a:rPr lang="en-US" sz="2000" b="1" u="sng" dirty="0" err="1">
                <a:solidFill>
                  <a:schemeClr val="bg1"/>
                </a:solidFill>
                <a:effectLst/>
                <a:latin typeface="-apple-system"/>
              </a:rPr>
              <a:t>Bront</a:t>
            </a:r>
            <a:r>
              <a:rPr lang="nl-NL" sz="2000" b="1" u="sng" dirty="0">
                <a:solidFill>
                  <a:schemeClr val="bg1"/>
                </a:solidFill>
                <a:effectLst/>
                <a:latin typeface="-apple-system"/>
              </a:rPr>
              <a:t>ë</a:t>
            </a:r>
            <a:r>
              <a:rPr lang="en-US" sz="2000" b="1" u="sng" dirty="0">
                <a:solidFill>
                  <a:schemeClr val="bg1"/>
                </a:solidFill>
                <a:effectLst/>
                <a:latin typeface="-apple-system"/>
              </a:rPr>
              <a:t> </a:t>
            </a:r>
            <a:endParaRPr lang="en-US" dirty="0">
              <a:solidFill>
                <a:schemeClr val="bg1"/>
              </a:solidFill>
              <a:effectLst/>
              <a:latin typeface="arial" panose="020B0604020202020204" pitchFamily="34" charset="0"/>
            </a:endParaRPr>
          </a:p>
          <a:p>
            <a:r>
              <a:rPr lang="en-US" i="0" dirty="0">
                <a:solidFill>
                  <a:schemeClr val="bg1"/>
                </a:solidFill>
                <a:effectLst/>
                <a:latin typeface="Arial" panose="020B0604020202020204" pitchFamily="34" charset="0"/>
                <a:cs typeface="Arial" panose="020B0604020202020204" pitchFamily="34" charset="0"/>
              </a:rPr>
              <a:t>In the wild, stormy countryside of the Yorkshire Moors, Lockwood asks his housekeeper, Nelly Dean, to tell him the story of Heathcliff and the strange denizens of Wuthering Heights. </a:t>
            </a:r>
            <a:endParaRPr lang="en-US" b="0" i="0" dirty="0">
              <a:solidFill>
                <a:schemeClr val="bg1"/>
              </a:solidFill>
              <a:effectLst/>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It is a </a:t>
            </a:r>
            <a:r>
              <a:rPr lang="en-US" b="0" i="0" dirty="0">
                <a:solidFill>
                  <a:schemeClr val="bg1"/>
                </a:solidFill>
                <a:effectLst/>
                <a:latin typeface="Arial" panose="020B0604020202020204" pitchFamily="34" charset="0"/>
                <a:cs typeface="Arial" panose="020B0604020202020204" pitchFamily="34" charset="0"/>
              </a:rPr>
              <a:t>gothic novel that follows the antihero, Heathcliff, as he gets to revenge the people who kept him away from his love, Cathy Earnshaw.</a:t>
            </a:r>
            <a:br>
              <a:rPr lang="en-US" sz="1600" b="0" i="0" dirty="0">
                <a:solidFill>
                  <a:schemeClr val="bg1"/>
                </a:solidFill>
                <a:effectLst/>
                <a:latin typeface="arial" panose="020B0604020202020204" pitchFamily="34" charset="0"/>
              </a:rPr>
            </a:br>
            <a:endParaRPr lang="en-US" sz="1600" b="1" u="sng" dirty="0">
              <a:solidFill>
                <a:schemeClr val="bg1"/>
              </a:solidFill>
              <a:effectLst/>
              <a:latin typeface="-apple-system"/>
            </a:endParaRPr>
          </a:p>
        </p:txBody>
      </p:sp>
    </p:spTree>
    <p:extLst>
      <p:ext uri="{BB962C8B-B14F-4D97-AF65-F5344CB8AC3E}">
        <p14:creationId xmlns:p14="http://schemas.microsoft.com/office/powerpoint/2010/main" val="21385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6"/>
                                        </p:tgtEl>
                                      </p:cBhvr>
                                    </p:cmd>
                                  </p:childTnLst>
                                </p:cTn>
                              </p:par>
                            </p:childTnLst>
                          </p:cTn>
                        </p:par>
                      </p:childTnLst>
                    </p:cTn>
                  </p:par>
                </p:childTnLst>
              </p:cTn>
              <p:nextCondLst>
                <p:cond evt="onClick" delay="0">
                  <p:tgtEl>
                    <p:spTgt spid="6"/>
                  </p:tgtEl>
                </p:cond>
              </p:nextCondLst>
            </p:seq>
            <p:video>
              <p:cMediaNode vol="80000">
                <p:cTn id="22" fill="hold" display="0">
                  <p:stCondLst>
                    <p:cond delay="indefinite"/>
                  </p:stCondLst>
                </p:cTn>
                <p:tgtEl>
                  <p:spTgt spid="6"/>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pic>
        <p:nvPicPr>
          <p:cNvPr id="4" name="Onlinemedia 3" title="Emma (BBC 2009) trailer">
            <a:hlinkClick r:id="" action="ppaction://media"/>
            <a:extLst>
              <a:ext uri="{FF2B5EF4-FFF2-40B4-BE49-F238E27FC236}">
                <a16:creationId xmlns:a16="http://schemas.microsoft.com/office/drawing/2014/main" id="{6C50C783-0369-6687-F560-BE87D9DD1446}"/>
              </a:ext>
            </a:extLst>
          </p:cNvPr>
          <p:cNvPicPr>
            <a:picLocks noRot="1" noChangeAspect="1"/>
          </p:cNvPicPr>
          <p:nvPr>
            <a:videoFile r:link="rId1"/>
          </p:nvPr>
        </p:nvPicPr>
        <p:blipFill>
          <a:blip r:embed="rId4"/>
          <a:stretch>
            <a:fillRect/>
          </a:stretch>
        </p:blipFill>
        <p:spPr>
          <a:xfrm>
            <a:off x="6339840" y="598170"/>
            <a:ext cx="5153053" cy="2911475"/>
          </a:xfrm>
          <a:prstGeom prst="rect">
            <a:avLst/>
          </a:prstGeom>
        </p:spPr>
      </p:pic>
      <p:pic>
        <p:nvPicPr>
          <p:cNvPr id="5" name="Onlinemedia 5" title="Clueless (1995) Trailer #1 | Movieclips Classic Trailers">
            <a:hlinkClick r:id="" action="ppaction://media"/>
            <a:extLst>
              <a:ext uri="{FF2B5EF4-FFF2-40B4-BE49-F238E27FC236}">
                <a16:creationId xmlns:a16="http://schemas.microsoft.com/office/drawing/2014/main" id="{7F3E23DF-453D-1EEE-2402-FE802DFDB1A6}"/>
              </a:ext>
            </a:extLst>
          </p:cNvPr>
          <p:cNvPicPr>
            <a:picLocks noRot="1" noChangeAspect="1"/>
          </p:cNvPicPr>
          <p:nvPr>
            <a:videoFile r:link="rId2"/>
          </p:nvPr>
        </p:nvPicPr>
        <p:blipFill>
          <a:blip r:embed="rId5"/>
          <a:stretch>
            <a:fillRect/>
          </a:stretch>
        </p:blipFill>
        <p:spPr>
          <a:xfrm>
            <a:off x="1033215" y="3509645"/>
            <a:ext cx="5153053" cy="2911475"/>
          </a:xfrm>
          <a:prstGeom prst="rect">
            <a:avLst/>
          </a:prstGeom>
        </p:spPr>
      </p:pic>
      <p:sp>
        <p:nvSpPr>
          <p:cNvPr id="2" name="Tekstvak 1">
            <a:extLst>
              <a:ext uri="{FF2B5EF4-FFF2-40B4-BE49-F238E27FC236}">
                <a16:creationId xmlns:a16="http://schemas.microsoft.com/office/drawing/2014/main" id="{5B1E3CD8-0342-0E7D-3EB2-528DD9035701}"/>
              </a:ext>
            </a:extLst>
          </p:cNvPr>
          <p:cNvSpPr txBox="1"/>
          <p:nvPr/>
        </p:nvSpPr>
        <p:spPr>
          <a:xfrm>
            <a:off x="1033215" y="914400"/>
            <a:ext cx="4575105" cy="2400657"/>
          </a:xfrm>
          <a:prstGeom prst="rect">
            <a:avLst/>
          </a:prstGeom>
          <a:noFill/>
        </p:spPr>
        <p:txBody>
          <a:bodyPr wrap="square">
            <a:spAutoFit/>
          </a:bodyPr>
          <a:lstStyle/>
          <a:p>
            <a:pPr algn="ctr"/>
            <a:r>
              <a:rPr lang="en-US" sz="2000" b="1" i="1" u="sng" dirty="0">
                <a:solidFill>
                  <a:schemeClr val="bg1"/>
                </a:solidFill>
                <a:effectLst/>
                <a:latin typeface="-apple-system"/>
              </a:rPr>
              <a:t>The Regency: </a:t>
            </a:r>
          </a:p>
          <a:p>
            <a:pPr algn="ctr"/>
            <a:r>
              <a:rPr lang="en-US" sz="2000" b="1" i="1" u="sng" dirty="0">
                <a:solidFill>
                  <a:schemeClr val="bg1"/>
                </a:solidFill>
                <a:effectLst/>
                <a:latin typeface="-apple-system"/>
              </a:rPr>
              <a:t>Emma </a:t>
            </a:r>
            <a:r>
              <a:rPr lang="en-US" sz="2000" b="1" u="sng" dirty="0">
                <a:solidFill>
                  <a:schemeClr val="bg1"/>
                </a:solidFill>
                <a:effectLst/>
                <a:latin typeface="-apple-system"/>
              </a:rPr>
              <a:t>by Jane Austen</a:t>
            </a:r>
          </a:p>
          <a:p>
            <a:pPr algn="ctr"/>
            <a:endParaRPr lang="en-US" sz="2000" b="1" u="sng" dirty="0">
              <a:solidFill>
                <a:schemeClr val="bg1"/>
              </a:solidFill>
              <a:effectLst/>
              <a:latin typeface="-apple-system"/>
            </a:endParaRPr>
          </a:p>
          <a:p>
            <a:r>
              <a:rPr lang="en-US" b="0" i="0" dirty="0">
                <a:solidFill>
                  <a:schemeClr val="bg1"/>
                </a:solidFill>
                <a:effectLst/>
                <a:latin typeface="Google Sans"/>
              </a:rPr>
              <a:t>the novel </a:t>
            </a:r>
            <a:r>
              <a:rPr lang="en-US" b="0" i="0" dirty="0" err="1">
                <a:solidFill>
                  <a:schemeClr val="bg1"/>
                </a:solidFill>
                <a:effectLst/>
                <a:latin typeface="Google Sans"/>
              </a:rPr>
              <a:t>centres</a:t>
            </a:r>
            <a:r>
              <a:rPr lang="en-US" b="0" i="0" dirty="0">
                <a:solidFill>
                  <a:schemeClr val="bg1"/>
                </a:solidFill>
                <a:effectLst/>
                <a:latin typeface="Google Sans"/>
              </a:rPr>
              <a:t> on Emma Woodhouse, a precocious young woman whose misplaced confidence in her matchmaking abilities occasions several romantic misadventures.</a:t>
            </a:r>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sp>
        <p:nvSpPr>
          <p:cNvPr id="3" name="Tekstvak 2">
            <a:extLst>
              <a:ext uri="{FF2B5EF4-FFF2-40B4-BE49-F238E27FC236}">
                <a16:creationId xmlns:a16="http://schemas.microsoft.com/office/drawing/2014/main" id="{B4508191-4EDB-192B-99BD-E9B0361B8630}"/>
              </a:ext>
            </a:extLst>
          </p:cNvPr>
          <p:cNvSpPr txBox="1"/>
          <p:nvPr/>
        </p:nvSpPr>
        <p:spPr>
          <a:xfrm>
            <a:off x="6917788" y="4194750"/>
            <a:ext cx="4575105" cy="1292662"/>
          </a:xfrm>
          <a:prstGeom prst="rect">
            <a:avLst/>
          </a:prstGeom>
          <a:noFill/>
        </p:spPr>
        <p:txBody>
          <a:bodyPr wrap="square">
            <a:spAutoFit/>
          </a:bodyPr>
          <a:lstStyle/>
          <a:p>
            <a:pPr algn="l"/>
            <a:r>
              <a:rPr lang="en-US" sz="2000" dirty="0">
                <a:solidFill>
                  <a:schemeClr val="bg1"/>
                </a:solidFill>
                <a:latin typeface="-apple-system"/>
              </a:rPr>
              <a:t>Many of Jane Austen’s novels have been retold in books or film. </a:t>
            </a:r>
            <a:r>
              <a:rPr lang="en-US" sz="2000" i="1" dirty="0">
                <a:solidFill>
                  <a:schemeClr val="bg1"/>
                </a:solidFill>
                <a:latin typeface="-apple-system"/>
              </a:rPr>
              <a:t>Clueless</a:t>
            </a:r>
            <a:r>
              <a:rPr lang="en-US" sz="2000" dirty="0">
                <a:solidFill>
                  <a:schemeClr val="bg1"/>
                </a:solidFill>
                <a:latin typeface="-apple-system"/>
              </a:rPr>
              <a:t>, for instance, is a modern retelling of </a:t>
            </a:r>
            <a:r>
              <a:rPr lang="en-US" sz="2000" i="1" dirty="0">
                <a:solidFill>
                  <a:schemeClr val="bg1"/>
                </a:solidFill>
                <a:latin typeface="-apple-system"/>
              </a:rPr>
              <a:t>Emma</a:t>
            </a:r>
            <a:r>
              <a:rPr lang="en-US" sz="2000" dirty="0">
                <a:solidFill>
                  <a:schemeClr val="bg1"/>
                </a:solidFill>
                <a:latin typeface="-apple-system"/>
              </a:rPr>
              <a:t>.</a:t>
            </a:r>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spTree>
    <p:extLst>
      <p:ext uri="{BB962C8B-B14F-4D97-AF65-F5344CB8AC3E}">
        <p14:creationId xmlns:p14="http://schemas.microsoft.com/office/powerpoint/2010/main" val="292288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5"/>
                                        </p:tgtEl>
                                      </p:cBhvr>
                                    </p:cmd>
                                  </p:childTnLst>
                                </p:cTn>
                              </p:par>
                            </p:childTnLst>
                          </p:cTn>
                        </p:par>
                      </p:childTnLst>
                    </p:cTn>
                  </p:par>
                </p:childTnLst>
              </p:cTn>
              <p:nextCondLst>
                <p:cond evt="onClick" delay="0">
                  <p:tgtEl>
                    <p:spTgt spid="5"/>
                  </p:tgtEl>
                </p:cond>
              </p:nextCondLst>
            </p:seq>
            <p:video>
              <p:cMediaNode vol="80000">
                <p:cTn id="22" fill="hold" display="0">
                  <p:stCondLst>
                    <p:cond delay="indefinite"/>
                  </p:stCondLst>
                </p:cTn>
                <p:tgtEl>
                  <p:spTgt spid="5"/>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995115" y="1800225"/>
            <a:ext cx="4575105" cy="3724096"/>
          </a:xfrm>
          <a:prstGeom prst="rect">
            <a:avLst/>
          </a:prstGeom>
          <a:noFill/>
        </p:spPr>
        <p:txBody>
          <a:bodyPr wrap="square">
            <a:spAutoFit/>
          </a:bodyPr>
          <a:lstStyle/>
          <a:p>
            <a:pPr algn="ctr"/>
            <a:r>
              <a:rPr lang="en-US" sz="2000" b="1" i="1" u="sng" dirty="0">
                <a:solidFill>
                  <a:schemeClr val="bg1"/>
                </a:solidFill>
                <a:effectLst/>
                <a:latin typeface="-apple-system"/>
              </a:rPr>
              <a:t>The Regency: </a:t>
            </a:r>
          </a:p>
          <a:p>
            <a:pPr algn="ctr"/>
            <a:endParaRPr lang="en-US" sz="2000" b="1" i="1" u="sng" dirty="0">
              <a:solidFill>
                <a:schemeClr val="bg1"/>
              </a:solidFill>
              <a:latin typeface="-apple-system"/>
            </a:endParaRPr>
          </a:p>
          <a:p>
            <a:pPr algn="ctr"/>
            <a:r>
              <a:rPr lang="en-US" sz="2000" b="1" i="1" u="sng" dirty="0">
                <a:solidFill>
                  <a:schemeClr val="bg1"/>
                </a:solidFill>
                <a:effectLst/>
                <a:latin typeface="-apple-system"/>
              </a:rPr>
              <a:t>Pride </a:t>
            </a:r>
            <a:r>
              <a:rPr lang="en-US" sz="2000" b="1" i="1" u="sng" dirty="0">
                <a:solidFill>
                  <a:schemeClr val="bg1"/>
                </a:solidFill>
                <a:latin typeface="-apple-system"/>
              </a:rPr>
              <a:t>and</a:t>
            </a:r>
            <a:r>
              <a:rPr lang="en-US" sz="2000" b="1" i="1" u="sng" dirty="0">
                <a:solidFill>
                  <a:schemeClr val="bg1"/>
                </a:solidFill>
                <a:effectLst/>
                <a:latin typeface="-apple-system"/>
              </a:rPr>
              <a:t> Prejudice </a:t>
            </a:r>
            <a:r>
              <a:rPr lang="en-US" sz="2000" b="1" u="sng" dirty="0">
                <a:solidFill>
                  <a:schemeClr val="bg1"/>
                </a:solidFill>
                <a:effectLst/>
                <a:latin typeface="-apple-system"/>
              </a:rPr>
              <a:t>by Jane Austen</a:t>
            </a:r>
          </a:p>
          <a:p>
            <a:pPr algn="l"/>
            <a:r>
              <a:rPr lang="en-US" sz="2000" b="0" i="0" dirty="0">
                <a:solidFill>
                  <a:schemeClr val="bg1"/>
                </a:solidFill>
                <a:effectLst/>
                <a:latin typeface="Google Sans"/>
              </a:rPr>
              <a:t>Pride and Prejudice follows the turbulent relationship between Elizabeth Bennet, the daughter of a country gentleman, and Fitzwilliam Darcy, a rich aristocratic landowner. They must overcome the titular sins of pride and prejudice in order to fall in love and marry.</a:t>
            </a:r>
            <a:endParaRPr lang="en-US" sz="2000" b="1" u="sng" dirty="0">
              <a:solidFill>
                <a:schemeClr val="bg1"/>
              </a:solidFill>
              <a:effectLst/>
              <a:latin typeface="-apple-system"/>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6" name="Onlinemedia 5" title="Pride &amp; Prejudice (2005) Official Trailer">
            <a:hlinkClick r:id="" action="ppaction://media"/>
            <a:extLst>
              <a:ext uri="{FF2B5EF4-FFF2-40B4-BE49-F238E27FC236}">
                <a16:creationId xmlns:a16="http://schemas.microsoft.com/office/drawing/2014/main" id="{AD1945DB-4F78-49FD-1FA5-20B625170372}"/>
              </a:ext>
            </a:extLst>
          </p:cNvPr>
          <p:cNvPicPr>
            <a:picLocks noRot="1" noChangeAspect="1"/>
          </p:cNvPicPr>
          <p:nvPr>
            <a:videoFile r:link="rId1"/>
          </p:nvPr>
        </p:nvPicPr>
        <p:blipFill>
          <a:blip r:embed="rId4"/>
          <a:stretch>
            <a:fillRect/>
          </a:stretch>
        </p:blipFill>
        <p:spPr>
          <a:xfrm>
            <a:off x="5832405" y="0"/>
            <a:ext cx="6078018" cy="3434080"/>
          </a:xfrm>
          <a:prstGeom prst="rect">
            <a:avLst/>
          </a:prstGeom>
        </p:spPr>
      </p:pic>
      <p:pic>
        <p:nvPicPr>
          <p:cNvPr id="7" name="Onlinemedia 6" title="Pride and Prejudice (1995) Trailer (1080p)">
            <a:hlinkClick r:id="" action="ppaction://media"/>
            <a:extLst>
              <a:ext uri="{FF2B5EF4-FFF2-40B4-BE49-F238E27FC236}">
                <a16:creationId xmlns:a16="http://schemas.microsoft.com/office/drawing/2014/main" id="{BE3D48C9-8A84-D692-D3AA-B809D5D24ED5}"/>
              </a:ext>
            </a:extLst>
          </p:cNvPr>
          <p:cNvPicPr>
            <a:picLocks noRot="1" noChangeAspect="1"/>
          </p:cNvPicPr>
          <p:nvPr>
            <a:videoFile r:link="rId2"/>
          </p:nvPr>
        </p:nvPicPr>
        <p:blipFill>
          <a:blip r:embed="rId5"/>
          <a:stretch>
            <a:fillRect/>
          </a:stretch>
        </p:blipFill>
        <p:spPr>
          <a:xfrm>
            <a:off x="5832405" y="3423920"/>
            <a:ext cx="6078018" cy="3434080"/>
          </a:xfrm>
          <a:prstGeom prst="rect">
            <a:avLst/>
          </a:prstGeom>
        </p:spPr>
      </p:pic>
    </p:spTree>
    <p:extLst>
      <p:ext uri="{BB962C8B-B14F-4D97-AF65-F5344CB8AC3E}">
        <p14:creationId xmlns:p14="http://schemas.microsoft.com/office/powerpoint/2010/main" val="396279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2" descr="Books stacked on a wooden table">
            <a:extLst>
              <a:ext uri="{FF2B5EF4-FFF2-40B4-BE49-F238E27FC236}">
                <a16:creationId xmlns:a16="http://schemas.microsoft.com/office/drawing/2014/main" id="{5D3A397E-CAFA-67F3-3CE6-AECC79F58603}"/>
              </a:ext>
            </a:extLst>
          </p:cNvPr>
          <p:cNvPicPr>
            <a:picLocks noChangeAspect="1"/>
          </p:cNvPicPr>
          <p:nvPr/>
        </p:nvPicPr>
        <p:blipFill rotWithShape="1">
          <a:blip r:embed="rId2"/>
          <a:srcRect b="15730"/>
          <a:stretch/>
        </p:blipFill>
        <p:spPr>
          <a:xfrm>
            <a:off x="-3047" y="10"/>
            <a:ext cx="12191999" cy="6857990"/>
          </a:xfrm>
          <a:prstGeom prst="rect">
            <a:avLst/>
          </a:prstGeom>
        </p:spPr>
      </p:pic>
      <p:sp>
        <p:nvSpPr>
          <p:cNvPr id="50" name="Rectangle 4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3B072D-091C-E91E-FC5F-79741ECBF95C}"/>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Why do we read literature?</a:t>
            </a:r>
          </a:p>
        </p:txBody>
      </p:sp>
      <p:sp>
        <p:nvSpPr>
          <p:cNvPr id="6" name="Tekstvak 5">
            <a:extLst>
              <a:ext uri="{FF2B5EF4-FFF2-40B4-BE49-F238E27FC236}">
                <a16:creationId xmlns:a16="http://schemas.microsoft.com/office/drawing/2014/main" id="{3E32DC99-7ACA-D329-D0E4-38AD0C58D340}"/>
              </a:ext>
            </a:extLst>
          </p:cNvPr>
          <p:cNvSpPr txBox="1"/>
          <p:nvPr/>
        </p:nvSpPr>
        <p:spPr>
          <a:xfrm>
            <a:off x="371094" y="2718054"/>
            <a:ext cx="3438906" cy="3207258"/>
          </a:xfrm>
          <a:prstGeom prst="rect">
            <a:avLst/>
          </a:prstGeom>
        </p:spPr>
        <p:txBody>
          <a:bodyPr vert="horz" lIns="91440" tIns="45720" rIns="91440" bIns="45720" rtlCol="0" anchor="t">
            <a:normAutofit/>
          </a:bodyPr>
          <a:lstStyle/>
          <a:p>
            <a:pPr>
              <a:lnSpc>
                <a:spcPct val="90000"/>
              </a:lnSpc>
              <a:spcAft>
                <a:spcPts val="600"/>
              </a:spcAft>
            </a:pPr>
            <a:endParaRPr lang="en-US" sz="1700" dirty="0"/>
          </a:p>
        </p:txBody>
      </p:sp>
    </p:spTree>
    <p:extLst>
      <p:ext uri="{BB962C8B-B14F-4D97-AF65-F5344CB8AC3E}">
        <p14:creationId xmlns:p14="http://schemas.microsoft.com/office/powerpoint/2010/main" val="72388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995115" y="1800225"/>
            <a:ext cx="4575105" cy="3724096"/>
          </a:xfrm>
          <a:prstGeom prst="rect">
            <a:avLst/>
          </a:prstGeom>
          <a:noFill/>
        </p:spPr>
        <p:txBody>
          <a:bodyPr wrap="square">
            <a:spAutoFit/>
          </a:bodyPr>
          <a:lstStyle/>
          <a:p>
            <a:pPr algn="l"/>
            <a:r>
              <a:rPr lang="en-US" sz="2000" b="1" i="1" u="sng" dirty="0">
                <a:solidFill>
                  <a:schemeClr val="bg1"/>
                </a:solidFill>
                <a:effectLst/>
                <a:latin typeface="-apple-system"/>
              </a:rPr>
              <a:t>The Regency: Sense and Sensibility </a:t>
            </a:r>
            <a:r>
              <a:rPr lang="en-US" sz="2000" b="1" u="sng" dirty="0">
                <a:solidFill>
                  <a:schemeClr val="bg1"/>
                </a:solidFill>
                <a:effectLst/>
                <a:latin typeface="-apple-system"/>
              </a:rPr>
              <a:t>by Jane Austen</a:t>
            </a:r>
          </a:p>
          <a:p>
            <a:pPr algn="l"/>
            <a:r>
              <a:rPr lang="en-US" sz="2000" b="0" i="0" dirty="0">
                <a:solidFill>
                  <a:schemeClr val="bg1"/>
                </a:solidFill>
                <a:effectLst/>
                <a:latin typeface="Google Sans"/>
              </a:rPr>
              <a:t>The novel follows the three Dashwood sisters and their widowed mother as they are forced to leave the family estate at Norland Park and move to Barton Cottage, a modest home on the property of distant relative Sir John Middleton. There Elinor and Marianne experience love, romance, and heartbreak.</a:t>
            </a:r>
            <a:endParaRPr lang="en-US" sz="2000" b="1" u="sng" dirty="0">
              <a:solidFill>
                <a:schemeClr val="bg1"/>
              </a:solidFill>
              <a:effectLst/>
              <a:latin typeface="-apple-system"/>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3" name="Onlinemedia 2" title="SENSE AND SENSIBILITY [1995] - Official Trailer (HD)">
            <a:hlinkClick r:id="" action="ppaction://media"/>
            <a:extLst>
              <a:ext uri="{FF2B5EF4-FFF2-40B4-BE49-F238E27FC236}">
                <a16:creationId xmlns:a16="http://schemas.microsoft.com/office/drawing/2014/main" id="{77407FD2-AB2D-3C5F-01C3-785BA004EF72}"/>
              </a:ext>
            </a:extLst>
          </p:cNvPr>
          <p:cNvPicPr>
            <a:picLocks noRot="1" noChangeAspect="1"/>
          </p:cNvPicPr>
          <p:nvPr>
            <a:videoFile r:link="rId1"/>
          </p:nvPr>
        </p:nvPicPr>
        <p:blipFill>
          <a:blip r:embed="rId3"/>
          <a:stretch>
            <a:fillRect/>
          </a:stretch>
        </p:blipFill>
        <p:spPr>
          <a:xfrm>
            <a:off x="5570220" y="1562556"/>
            <a:ext cx="6230867" cy="3520440"/>
          </a:xfrm>
          <a:prstGeom prst="rect">
            <a:avLst/>
          </a:prstGeom>
        </p:spPr>
      </p:pic>
    </p:spTree>
    <p:extLst>
      <p:ext uri="{BB962C8B-B14F-4D97-AF65-F5344CB8AC3E}">
        <p14:creationId xmlns:p14="http://schemas.microsoft.com/office/powerpoint/2010/main" val="388565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995115" y="1800225"/>
            <a:ext cx="4575105" cy="3231654"/>
          </a:xfrm>
          <a:prstGeom prst="rect">
            <a:avLst/>
          </a:prstGeom>
          <a:noFill/>
        </p:spPr>
        <p:txBody>
          <a:bodyPr wrap="square">
            <a:spAutoFit/>
          </a:bodyPr>
          <a:lstStyle/>
          <a:p>
            <a:pPr algn="l"/>
            <a:r>
              <a:rPr lang="en-US" sz="2000" b="1" i="1" u="sng" dirty="0">
                <a:solidFill>
                  <a:schemeClr val="bg1"/>
                </a:solidFill>
                <a:effectLst/>
                <a:latin typeface="-apple-system"/>
              </a:rPr>
              <a:t>The Regency: </a:t>
            </a:r>
          </a:p>
          <a:p>
            <a:pPr algn="l"/>
            <a:endParaRPr lang="en-US" sz="2000" b="1" i="1" u="sng" dirty="0">
              <a:solidFill>
                <a:schemeClr val="bg1"/>
              </a:solidFill>
              <a:latin typeface="-apple-system"/>
            </a:endParaRPr>
          </a:p>
          <a:p>
            <a:pPr algn="l"/>
            <a:r>
              <a:rPr lang="en-US" sz="2000" b="1" i="1" u="sng" dirty="0">
                <a:solidFill>
                  <a:schemeClr val="bg1"/>
                </a:solidFill>
                <a:effectLst/>
                <a:latin typeface="-apple-system"/>
              </a:rPr>
              <a:t>Persuasio</a:t>
            </a:r>
            <a:r>
              <a:rPr lang="en-US" sz="2000" b="1" i="1" u="sng" dirty="0">
                <a:solidFill>
                  <a:schemeClr val="bg1"/>
                </a:solidFill>
                <a:latin typeface="-apple-system"/>
              </a:rPr>
              <a:t>n </a:t>
            </a:r>
            <a:r>
              <a:rPr lang="en-US" sz="2000" b="1" u="sng" dirty="0">
                <a:solidFill>
                  <a:schemeClr val="bg1"/>
                </a:solidFill>
                <a:effectLst/>
                <a:latin typeface="-apple-system"/>
              </a:rPr>
              <a:t>by Jane Austen</a:t>
            </a:r>
          </a:p>
          <a:p>
            <a:r>
              <a:rPr lang="en-US" b="0" i="0" dirty="0">
                <a:solidFill>
                  <a:schemeClr val="bg1"/>
                </a:solidFill>
                <a:effectLst/>
                <a:latin typeface="Google Sans"/>
              </a:rPr>
              <a:t>Persuasion tells the story of a second chance, the reawakening of love between Anne Elliot and Captain Frederick Wentworth, whom eight years earlier she had been persuaded not to marry. Wentworth returns from the Napoleonic Wars with prize money and the social acceptability of naval rank.</a:t>
            </a:r>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4" name="Onlinemedia 3" title="Persuasion starring Dakota Johnson | Official Trailer | Netflix">
            <a:hlinkClick r:id="" action="ppaction://media"/>
            <a:extLst>
              <a:ext uri="{FF2B5EF4-FFF2-40B4-BE49-F238E27FC236}">
                <a16:creationId xmlns:a16="http://schemas.microsoft.com/office/drawing/2014/main" id="{0AAE53A0-2641-9047-AF60-DF3D86ABFD0A}"/>
              </a:ext>
            </a:extLst>
          </p:cNvPr>
          <p:cNvPicPr>
            <a:picLocks noRot="1" noChangeAspect="1"/>
          </p:cNvPicPr>
          <p:nvPr>
            <a:videoFile r:link="rId1"/>
          </p:nvPr>
        </p:nvPicPr>
        <p:blipFill>
          <a:blip r:embed="rId3"/>
          <a:stretch>
            <a:fillRect/>
          </a:stretch>
        </p:blipFill>
        <p:spPr>
          <a:xfrm>
            <a:off x="5709920" y="1655296"/>
            <a:ext cx="6278598" cy="3547408"/>
          </a:xfrm>
          <a:prstGeom prst="rect">
            <a:avLst/>
          </a:prstGeom>
        </p:spPr>
      </p:pic>
    </p:spTree>
    <p:extLst>
      <p:ext uri="{BB962C8B-B14F-4D97-AF65-F5344CB8AC3E}">
        <p14:creationId xmlns:p14="http://schemas.microsoft.com/office/powerpoint/2010/main" val="188606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995115" y="1800225"/>
            <a:ext cx="4575105" cy="3724096"/>
          </a:xfrm>
          <a:prstGeom prst="rect">
            <a:avLst/>
          </a:prstGeom>
          <a:noFill/>
        </p:spPr>
        <p:txBody>
          <a:bodyPr wrap="square">
            <a:spAutoFit/>
          </a:bodyPr>
          <a:lstStyle/>
          <a:p>
            <a:pPr algn="l"/>
            <a:r>
              <a:rPr lang="en-US" sz="2000" b="1" i="1" u="sng" dirty="0">
                <a:solidFill>
                  <a:schemeClr val="bg1"/>
                </a:solidFill>
                <a:effectLst/>
                <a:latin typeface="-apple-system"/>
              </a:rPr>
              <a:t>The Regency: </a:t>
            </a:r>
          </a:p>
          <a:p>
            <a:pPr algn="l"/>
            <a:endParaRPr lang="en-US" sz="2000" b="1" i="1" u="sng" dirty="0">
              <a:solidFill>
                <a:schemeClr val="bg1"/>
              </a:solidFill>
              <a:latin typeface="-apple-system"/>
            </a:endParaRPr>
          </a:p>
          <a:p>
            <a:pPr algn="l"/>
            <a:r>
              <a:rPr lang="en-US" sz="2000" b="1" i="1" u="sng" dirty="0">
                <a:solidFill>
                  <a:schemeClr val="bg1"/>
                </a:solidFill>
                <a:effectLst/>
                <a:latin typeface="-apple-system"/>
              </a:rPr>
              <a:t>Northanger Abbey</a:t>
            </a:r>
            <a:r>
              <a:rPr lang="en-US" sz="2000" b="1" i="1" u="sng" dirty="0">
                <a:solidFill>
                  <a:schemeClr val="bg1"/>
                </a:solidFill>
                <a:latin typeface="-apple-system"/>
              </a:rPr>
              <a:t> </a:t>
            </a:r>
            <a:r>
              <a:rPr lang="en-US" sz="2000" b="1" u="sng" dirty="0">
                <a:solidFill>
                  <a:schemeClr val="bg1"/>
                </a:solidFill>
                <a:effectLst/>
                <a:latin typeface="-apple-system"/>
              </a:rPr>
              <a:t>by Jane Austen</a:t>
            </a:r>
          </a:p>
          <a:p>
            <a:pPr algn="l"/>
            <a:r>
              <a:rPr lang="en-US" sz="2000" b="0" i="0" dirty="0">
                <a:solidFill>
                  <a:schemeClr val="bg1"/>
                </a:solidFill>
                <a:effectLst/>
                <a:latin typeface="Google Sans"/>
              </a:rPr>
              <a:t>Northanger Abbey is about a young woman, Catherine Morland, who goes to Bath with her aunt and uncle, Mrs. &amp; Mr. Allen. While in Bath, Catherine meets Henry Tilney, who she falls in love with, and Isabella Thorpe and Eleanor Tilney, who she befriends.</a:t>
            </a:r>
            <a:endParaRPr lang="en-US" sz="2000" b="1" u="sng" dirty="0">
              <a:solidFill>
                <a:schemeClr val="bg1"/>
              </a:solidFill>
              <a:effectLst/>
              <a:latin typeface="-apple-system"/>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3" name="Onlinemedia 2" title="Northanger Abbey (2007) - Trailer">
            <a:hlinkClick r:id="" action="ppaction://media"/>
            <a:extLst>
              <a:ext uri="{FF2B5EF4-FFF2-40B4-BE49-F238E27FC236}">
                <a16:creationId xmlns:a16="http://schemas.microsoft.com/office/drawing/2014/main" id="{33FA8164-EC58-3E70-5120-CB0CFCCB5AF6}"/>
              </a:ext>
            </a:extLst>
          </p:cNvPr>
          <p:cNvPicPr>
            <a:picLocks noRot="1" noChangeAspect="1"/>
          </p:cNvPicPr>
          <p:nvPr>
            <a:videoFile r:link="rId1"/>
          </p:nvPr>
        </p:nvPicPr>
        <p:blipFill>
          <a:blip r:embed="rId3"/>
          <a:stretch>
            <a:fillRect/>
          </a:stretch>
        </p:blipFill>
        <p:spPr>
          <a:xfrm>
            <a:off x="5730875" y="1587500"/>
            <a:ext cx="6217381" cy="3512820"/>
          </a:xfrm>
          <a:prstGeom prst="rect">
            <a:avLst/>
          </a:prstGeom>
        </p:spPr>
      </p:pic>
    </p:spTree>
    <p:extLst>
      <p:ext uri="{BB962C8B-B14F-4D97-AF65-F5344CB8AC3E}">
        <p14:creationId xmlns:p14="http://schemas.microsoft.com/office/powerpoint/2010/main" val="267183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F8AF2252-E478-DA10-F56E-9BAC3D82F73F}"/>
              </a:ext>
            </a:extLst>
          </p:cNvPr>
          <p:cNvSpPr txBox="1"/>
          <p:nvPr/>
        </p:nvSpPr>
        <p:spPr>
          <a:xfrm>
            <a:off x="609600" y="1720840"/>
            <a:ext cx="4419600" cy="5262979"/>
          </a:xfrm>
          <a:prstGeom prst="rect">
            <a:avLst/>
          </a:prstGeom>
          <a:noFill/>
        </p:spPr>
        <p:txBody>
          <a:bodyPr wrap="square">
            <a:spAutoFit/>
          </a:bodyPr>
          <a:lstStyle/>
          <a:p>
            <a:pPr algn="l"/>
            <a:r>
              <a:rPr lang="en-US" sz="2000" b="1" i="1" u="sng" dirty="0">
                <a:solidFill>
                  <a:schemeClr val="bg1"/>
                </a:solidFill>
                <a:effectLst/>
                <a:latin typeface="-apple-system"/>
              </a:rPr>
              <a:t>The Romantics/The Victorian Period: </a:t>
            </a:r>
          </a:p>
          <a:p>
            <a:pPr algn="l"/>
            <a:endParaRPr lang="en-US" sz="2000" b="1" i="1" u="sng" dirty="0">
              <a:solidFill>
                <a:schemeClr val="bg1"/>
              </a:solidFill>
              <a:latin typeface="-apple-system"/>
            </a:endParaRPr>
          </a:p>
          <a:p>
            <a:pPr algn="l"/>
            <a:r>
              <a:rPr lang="en-US" sz="2000" b="1" i="1" u="sng" dirty="0">
                <a:solidFill>
                  <a:schemeClr val="bg1"/>
                </a:solidFill>
                <a:effectLst/>
                <a:latin typeface="Google Sans"/>
              </a:rPr>
              <a:t>Jane Eyre </a:t>
            </a:r>
            <a:r>
              <a:rPr lang="en-US" sz="2000" b="1" i="0" u="sng" dirty="0">
                <a:solidFill>
                  <a:schemeClr val="bg1"/>
                </a:solidFill>
                <a:effectLst/>
                <a:latin typeface="Google Sans"/>
              </a:rPr>
              <a:t>by Charlotte Brontë</a:t>
            </a:r>
          </a:p>
          <a:p>
            <a:pPr algn="l"/>
            <a:r>
              <a:rPr lang="en-US" sz="2000" b="0" i="0" dirty="0">
                <a:solidFill>
                  <a:schemeClr val="bg1"/>
                </a:solidFill>
                <a:effectLst/>
                <a:latin typeface="Google Sans"/>
              </a:rPr>
              <a:t>It follows the life of an orphan girl, Jane. We learn that even though Jane is a simple and plain girl, she has been battling struggles all her life. The story takes us through her transformation from an isolated orphan to a strong independent woman. Jane's childhood has been full of struggles and hardships.</a:t>
            </a:r>
          </a:p>
          <a:p>
            <a:pPr algn="l"/>
            <a:endParaRPr lang="en-US" sz="2000" b="0" i="0" dirty="0">
              <a:solidFill>
                <a:schemeClr val="bg1"/>
              </a:solidFill>
              <a:effectLst/>
              <a:latin typeface="Google Sans"/>
            </a:endParaRPr>
          </a:p>
          <a:p>
            <a:pPr algn="l"/>
            <a:endParaRPr lang="en-US" sz="2000" b="0" i="0" dirty="0">
              <a:solidFill>
                <a:schemeClr val="bg1"/>
              </a:solidFill>
              <a:effectLst/>
              <a:latin typeface="Google Sans"/>
            </a:endParaRPr>
          </a:p>
          <a:p>
            <a:pPr algn="l"/>
            <a:endParaRPr lang="en-US" sz="2000" u="sng" dirty="0">
              <a:solidFill>
                <a:schemeClr val="bg1"/>
              </a:solidFill>
              <a:latin typeface="Google Sans"/>
            </a:endParaRPr>
          </a:p>
          <a:p>
            <a:pPr algn="l"/>
            <a:endParaRPr lang="en-US" sz="2000" b="1" u="sng" dirty="0">
              <a:solidFill>
                <a:schemeClr val="bg1"/>
              </a:solidFill>
              <a:effectLst/>
              <a:latin typeface="-apple-system"/>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3" name="Onlinemedia 2" title="Jane Eyre - Official Trailer">
            <a:hlinkClick r:id="" action="ppaction://media"/>
            <a:extLst>
              <a:ext uri="{FF2B5EF4-FFF2-40B4-BE49-F238E27FC236}">
                <a16:creationId xmlns:a16="http://schemas.microsoft.com/office/drawing/2014/main" id="{FAD5A382-737F-07F6-84C4-D685A64AA669}"/>
              </a:ext>
            </a:extLst>
          </p:cNvPr>
          <p:cNvPicPr>
            <a:picLocks noRot="1" noChangeAspect="1"/>
          </p:cNvPicPr>
          <p:nvPr>
            <a:videoFile r:link="rId1"/>
          </p:nvPr>
        </p:nvPicPr>
        <p:blipFill>
          <a:blip r:embed="rId3"/>
          <a:stretch>
            <a:fillRect/>
          </a:stretch>
        </p:blipFill>
        <p:spPr>
          <a:xfrm>
            <a:off x="5193862" y="1505497"/>
            <a:ext cx="6808858" cy="3847005"/>
          </a:xfrm>
          <a:prstGeom prst="rect">
            <a:avLst/>
          </a:prstGeom>
        </p:spPr>
      </p:pic>
    </p:spTree>
    <p:extLst>
      <p:ext uri="{BB962C8B-B14F-4D97-AF65-F5344CB8AC3E}">
        <p14:creationId xmlns:p14="http://schemas.microsoft.com/office/powerpoint/2010/main" val="67226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995115" y="1800225"/>
            <a:ext cx="4575105" cy="5201424"/>
          </a:xfrm>
          <a:prstGeom prst="rect">
            <a:avLst/>
          </a:prstGeom>
          <a:noFill/>
        </p:spPr>
        <p:txBody>
          <a:bodyPr wrap="square">
            <a:spAutoFit/>
          </a:bodyPr>
          <a:lstStyle/>
          <a:p>
            <a:pPr algn="l"/>
            <a:r>
              <a:rPr lang="en-US" sz="2000" b="1" i="1" u="sng" dirty="0">
                <a:solidFill>
                  <a:schemeClr val="bg1"/>
                </a:solidFill>
                <a:effectLst/>
                <a:latin typeface="-apple-system"/>
              </a:rPr>
              <a:t>The Victorian Age: </a:t>
            </a:r>
          </a:p>
          <a:p>
            <a:pPr algn="l"/>
            <a:endParaRPr lang="en-US" sz="2000" b="1" i="1" u="sng" dirty="0">
              <a:solidFill>
                <a:schemeClr val="bg1"/>
              </a:solidFill>
              <a:latin typeface="-apple-system"/>
            </a:endParaRPr>
          </a:p>
          <a:p>
            <a:pPr algn="l"/>
            <a:r>
              <a:rPr lang="en-US" sz="2000" b="1" i="1" u="sng" dirty="0">
                <a:solidFill>
                  <a:schemeClr val="bg1"/>
                </a:solidFill>
                <a:effectLst/>
                <a:latin typeface="-apple-system"/>
              </a:rPr>
              <a:t>Great Expectations </a:t>
            </a:r>
            <a:r>
              <a:rPr lang="en-US" sz="2000" b="1" u="sng" dirty="0">
                <a:solidFill>
                  <a:schemeClr val="bg1"/>
                </a:solidFill>
                <a:effectLst/>
                <a:latin typeface="-apple-system"/>
              </a:rPr>
              <a:t>by Charles Dickens</a:t>
            </a:r>
          </a:p>
          <a:p>
            <a:pPr algn="l"/>
            <a:r>
              <a:rPr lang="en-US" sz="160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Charles Dickens</a:t>
            </a:r>
            <a:r>
              <a:rPr lang="en-US" sz="1600" dirty="0">
                <a:solidFill>
                  <a:schemeClr val="bg1"/>
                </a:solidFill>
                <a:effectLst/>
                <a:latin typeface="Arial" panose="020B0604020202020204" pitchFamily="34" charset="0"/>
                <a:cs typeface="Arial" panose="020B0604020202020204" pitchFamily="34" charset="0"/>
              </a:rPr>
              <a:t>'s Great Expectations tells the story of </a:t>
            </a:r>
            <a:r>
              <a:rPr lang="en-US" sz="1600"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Pip</a:t>
            </a:r>
            <a:r>
              <a:rPr lang="en-US" sz="1600" dirty="0">
                <a:solidFill>
                  <a:schemeClr val="bg1"/>
                </a:solidFill>
                <a:effectLst/>
                <a:latin typeface="Arial" panose="020B0604020202020204" pitchFamily="34" charset="0"/>
                <a:cs typeface="Arial" panose="020B0604020202020204" pitchFamily="34" charset="0"/>
              </a:rPr>
              <a:t>, an English orphan who rises to wealth, deserts his true friends, and becomes humbled by his own arrogance. It also introduces one of the more colorful characters in literature: </a:t>
            </a:r>
            <a:r>
              <a:rPr lang="en-US" sz="1600"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Miss Havisham</a:t>
            </a:r>
            <a:r>
              <a:rPr lang="en-US" sz="1600" dirty="0">
                <a:solidFill>
                  <a:schemeClr val="bg1"/>
                </a:solidFill>
                <a:effectLst/>
                <a:latin typeface="Arial" panose="020B0604020202020204" pitchFamily="34" charset="0"/>
                <a:cs typeface="Arial" panose="020B0604020202020204" pitchFamily="34" charset="0"/>
              </a:rPr>
              <a:t>. Charles Dickens set Great Expectations during the time that England was becoming a wealthy world power. Machines were making factories more productive, yet people lived in awful conditions, and such themes carry into the story.</a:t>
            </a:r>
          </a:p>
          <a:p>
            <a:pPr algn="l"/>
            <a:endParaRPr lang="en-US" sz="2000" b="1" u="sng" dirty="0">
              <a:solidFill>
                <a:schemeClr val="bg1"/>
              </a:solidFill>
              <a:effectLst/>
              <a:latin typeface="-apple-system"/>
            </a:endParaRPr>
          </a:p>
          <a:p>
            <a:pPr algn="l"/>
            <a:endParaRPr lang="en-US" sz="2000" b="1" i="1" u="sng" dirty="0">
              <a:solidFill>
                <a:schemeClr val="bg1"/>
              </a:solidFill>
              <a:latin typeface="-apple-system"/>
            </a:endParaRPr>
          </a:p>
          <a:p>
            <a:pPr algn="l"/>
            <a:endParaRPr lang="en-US" sz="2000" b="1" u="sng" dirty="0">
              <a:solidFill>
                <a:schemeClr val="bg1"/>
              </a:solidFill>
              <a:effectLst/>
              <a:latin typeface="-apple-system"/>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4" name="Onlinemedia 3" title="Great Expectations Official Trailer #1 (2013) - Helena Bonham Carter Movie HD">
            <a:hlinkClick r:id="" action="ppaction://media"/>
            <a:extLst>
              <a:ext uri="{FF2B5EF4-FFF2-40B4-BE49-F238E27FC236}">
                <a16:creationId xmlns:a16="http://schemas.microsoft.com/office/drawing/2014/main" id="{E5192C07-78E6-6363-EFD5-7E64EE197A02}"/>
              </a:ext>
            </a:extLst>
          </p:cNvPr>
          <p:cNvPicPr>
            <a:picLocks noRot="1" noChangeAspect="1"/>
          </p:cNvPicPr>
          <p:nvPr>
            <a:videoFile r:link="rId1"/>
          </p:nvPr>
        </p:nvPicPr>
        <p:blipFill>
          <a:blip r:embed="rId6"/>
          <a:stretch>
            <a:fillRect/>
          </a:stretch>
        </p:blipFill>
        <p:spPr>
          <a:xfrm>
            <a:off x="5803278" y="1604360"/>
            <a:ext cx="6070964" cy="3430095"/>
          </a:xfrm>
          <a:prstGeom prst="rect">
            <a:avLst/>
          </a:prstGeom>
        </p:spPr>
      </p:pic>
    </p:spTree>
    <p:extLst>
      <p:ext uri="{BB962C8B-B14F-4D97-AF65-F5344CB8AC3E}">
        <p14:creationId xmlns:p14="http://schemas.microsoft.com/office/powerpoint/2010/main" val="166528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995115" y="1800225"/>
            <a:ext cx="4575105" cy="4339650"/>
          </a:xfrm>
          <a:prstGeom prst="rect">
            <a:avLst/>
          </a:prstGeom>
          <a:noFill/>
        </p:spPr>
        <p:txBody>
          <a:bodyPr wrap="square">
            <a:spAutoFit/>
          </a:bodyPr>
          <a:lstStyle/>
          <a:p>
            <a:pPr algn="l"/>
            <a:r>
              <a:rPr lang="en-US" sz="2000" b="1" i="1" u="sng" dirty="0">
                <a:solidFill>
                  <a:schemeClr val="bg1"/>
                </a:solidFill>
                <a:effectLst/>
                <a:latin typeface="-apple-system"/>
              </a:rPr>
              <a:t>The Victorian Age: </a:t>
            </a:r>
          </a:p>
          <a:p>
            <a:pPr algn="l"/>
            <a:endParaRPr lang="en-US" sz="2000" b="1" i="1" u="sng" dirty="0">
              <a:solidFill>
                <a:schemeClr val="bg1"/>
              </a:solidFill>
              <a:latin typeface="-apple-system"/>
            </a:endParaRPr>
          </a:p>
          <a:p>
            <a:pPr algn="l"/>
            <a:r>
              <a:rPr lang="en-US" sz="2000" b="1" i="1" u="sng" dirty="0">
                <a:solidFill>
                  <a:schemeClr val="bg1"/>
                </a:solidFill>
                <a:effectLst/>
                <a:latin typeface="-apple-system"/>
              </a:rPr>
              <a:t>Oliver Twist </a:t>
            </a:r>
            <a:r>
              <a:rPr lang="en-US" sz="2000" b="1" u="sng" dirty="0">
                <a:solidFill>
                  <a:schemeClr val="bg1"/>
                </a:solidFill>
                <a:effectLst/>
                <a:latin typeface="-apple-system"/>
              </a:rPr>
              <a:t>by Charles Dickens</a:t>
            </a:r>
          </a:p>
          <a:p>
            <a:pPr algn="l"/>
            <a:r>
              <a:rPr lang="en-US" sz="2000" b="0" i="0" dirty="0">
                <a:solidFill>
                  <a:schemeClr val="bg1"/>
                </a:solidFill>
                <a:effectLst/>
                <a:latin typeface="Google Sans"/>
              </a:rPr>
              <a:t>The story follows the titular orphan, who, after being raised in a workhouse, escapes to London, where he meets a gang of juvenile pickpockets led by the elderly criminal Fagin, discovers the secrets of his parentage, and reconnects with his remaining family.</a:t>
            </a:r>
            <a:endParaRPr lang="en-US" sz="2000" b="1" u="sng" dirty="0">
              <a:solidFill>
                <a:schemeClr val="bg1"/>
              </a:solidFill>
              <a:effectLst/>
              <a:latin typeface="-apple-system"/>
            </a:endParaRPr>
          </a:p>
          <a:p>
            <a:pPr algn="l"/>
            <a:endParaRPr lang="en-US" sz="2000" b="1" i="1" u="sng" dirty="0">
              <a:solidFill>
                <a:schemeClr val="bg1"/>
              </a:solidFill>
              <a:latin typeface="-apple-system"/>
            </a:endParaRPr>
          </a:p>
          <a:p>
            <a:pPr algn="l"/>
            <a:endParaRPr lang="en-US" sz="2000" b="1" u="sng" dirty="0">
              <a:solidFill>
                <a:schemeClr val="bg1"/>
              </a:solidFill>
              <a:effectLst/>
              <a:latin typeface="-apple-system"/>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3" name="Onlinemedia 2" title="Oliver Twist (2005) - English Trailer">
            <a:hlinkClick r:id="" action="ppaction://media"/>
            <a:extLst>
              <a:ext uri="{FF2B5EF4-FFF2-40B4-BE49-F238E27FC236}">
                <a16:creationId xmlns:a16="http://schemas.microsoft.com/office/drawing/2014/main" id="{D298C18A-7D75-3FD9-997D-D6C733942F77}"/>
              </a:ext>
            </a:extLst>
          </p:cNvPr>
          <p:cNvPicPr>
            <a:picLocks noRot="1" noChangeAspect="1"/>
          </p:cNvPicPr>
          <p:nvPr>
            <a:videoFile r:link="rId1"/>
          </p:nvPr>
        </p:nvPicPr>
        <p:blipFill>
          <a:blip r:embed="rId3"/>
          <a:stretch>
            <a:fillRect/>
          </a:stretch>
        </p:blipFill>
        <p:spPr>
          <a:xfrm>
            <a:off x="5812155" y="1543050"/>
            <a:ext cx="6296053" cy="3557270"/>
          </a:xfrm>
          <a:prstGeom prst="rect">
            <a:avLst/>
          </a:prstGeom>
        </p:spPr>
      </p:pic>
    </p:spTree>
    <p:extLst>
      <p:ext uri="{BB962C8B-B14F-4D97-AF65-F5344CB8AC3E}">
        <p14:creationId xmlns:p14="http://schemas.microsoft.com/office/powerpoint/2010/main" val="78050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995115" y="1800225"/>
            <a:ext cx="3843585" cy="4124206"/>
          </a:xfrm>
          <a:prstGeom prst="rect">
            <a:avLst/>
          </a:prstGeom>
          <a:noFill/>
        </p:spPr>
        <p:txBody>
          <a:bodyPr wrap="square">
            <a:spAutoFit/>
          </a:bodyPr>
          <a:lstStyle/>
          <a:p>
            <a:pPr algn="l"/>
            <a:r>
              <a:rPr lang="en-US" sz="2000" b="1" i="1" u="sng" dirty="0">
                <a:solidFill>
                  <a:schemeClr val="bg1"/>
                </a:solidFill>
                <a:effectLst/>
                <a:latin typeface="-apple-system"/>
              </a:rPr>
              <a:t>The Victorian Age: </a:t>
            </a:r>
          </a:p>
          <a:p>
            <a:pPr algn="l"/>
            <a:endParaRPr lang="en-US" sz="2000" b="1" i="1" u="sng" dirty="0">
              <a:solidFill>
                <a:schemeClr val="bg1"/>
              </a:solidFill>
              <a:latin typeface="-apple-system"/>
            </a:endParaRPr>
          </a:p>
          <a:p>
            <a:pPr algn="l"/>
            <a:r>
              <a:rPr lang="en-US" sz="2000" b="1" i="1" u="sng" dirty="0">
                <a:solidFill>
                  <a:schemeClr val="bg1"/>
                </a:solidFill>
                <a:effectLst/>
                <a:latin typeface="-apple-system"/>
              </a:rPr>
              <a:t>Bleak House </a:t>
            </a:r>
            <a:r>
              <a:rPr lang="en-US" sz="2000" b="1" u="sng" dirty="0">
                <a:solidFill>
                  <a:schemeClr val="bg1"/>
                </a:solidFill>
                <a:effectLst/>
                <a:latin typeface="-apple-system"/>
              </a:rPr>
              <a:t>by Charles Dickens</a:t>
            </a:r>
          </a:p>
          <a:p>
            <a:pPr algn="l"/>
            <a:r>
              <a:rPr lang="en-US" b="0" i="0" dirty="0">
                <a:solidFill>
                  <a:schemeClr val="bg1"/>
                </a:solidFill>
                <a:effectLst/>
                <a:latin typeface="Arial" panose="020B0604020202020204" pitchFamily="34" charset="0"/>
                <a:cs typeface="Arial" panose="020B0604020202020204" pitchFamily="34" charset="0"/>
              </a:rPr>
              <a:t>The expansive </a:t>
            </a:r>
            <a:r>
              <a:rPr lang="en-US" b="1" i="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narrative</a:t>
            </a:r>
            <a:r>
              <a:rPr lang="en-US" b="0" i="0" dirty="0">
                <a:solidFill>
                  <a:schemeClr val="bg1"/>
                </a:solidFill>
                <a:effectLst/>
                <a:latin typeface="Arial" panose="020B0604020202020204" pitchFamily="34" charset="0"/>
                <a:cs typeface="Arial" panose="020B0604020202020204" pitchFamily="34" charset="0"/>
              </a:rPr>
              <a:t> covers many plots, including the first-person account of the life of Esther </a:t>
            </a:r>
            <a:r>
              <a:rPr lang="en-US" b="0" i="0" dirty="0" err="1">
                <a:solidFill>
                  <a:schemeClr val="bg1"/>
                </a:solidFill>
                <a:effectLst/>
                <a:latin typeface="Arial" panose="020B0604020202020204" pitchFamily="34" charset="0"/>
                <a:cs typeface="Arial" panose="020B0604020202020204" pitchFamily="34" charset="0"/>
              </a:rPr>
              <a:t>Summerson</a:t>
            </a:r>
            <a:r>
              <a:rPr lang="en-US" b="0" i="0" dirty="0">
                <a:solidFill>
                  <a:schemeClr val="bg1"/>
                </a:solidFill>
                <a:effectLst/>
                <a:latin typeface="Arial" panose="020B0604020202020204" pitchFamily="34" charset="0"/>
                <a:cs typeface="Arial" panose="020B0604020202020204" pitchFamily="34" charset="0"/>
              </a:rPr>
              <a:t> and an ongoing court case concerning a large inheritance thrown into chaos by the existence of contradictory wills. </a:t>
            </a:r>
            <a:endParaRPr lang="en-US" b="1" dirty="0">
              <a:solidFill>
                <a:schemeClr val="bg1"/>
              </a:solidFill>
              <a:effectLst/>
              <a:latin typeface="Arial" panose="020B0604020202020204" pitchFamily="34" charset="0"/>
              <a:cs typeface="Arial" panose="020B0604020202020204" pitchFamily="34" charset="0"/>
            </a:endParaRPr>
          </a:p>
          <a:p>
            <a:pPr algn="l"/>
            <a:endParaRPr lang="en-US" sz="2000" b="1" i="1" u="sng" dirty="0">
              <a:solidFill>
                <a:schemeClr val="bg1"/>
              </a:solidFill>
              <a:latin typeface="-apple-system"/>
            </a:endParaRPr>
          </a:p>
          <a:p>
            <a:pPr algn="l"/>
            <a:endParaRPr lang="en-US" sz="2000" b="1" u="sng" dirty="0">
              <a:solidFill>
                <a:schemeClr val="bg1"/>
              </a:solidFill>
              <a:effectLst/>
              <a:latin typeface="-apple-system"/>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4" name="Onlinemedia 3" title="Bleak House 2005 Movie Trailer">
            <a:hlinkClick r:id="" action="ppaction://media"/>
            <a:extLst>
              <a:ext uri="{FF2B5EF4-FFF2-40B4-BE49-F238E27FC236}">
                <a16:creationId xmlns:a16="http://schemas.microsoft.com/office/drawing/2014/main" id="{DD5C8165-DA35-931A-9504-5582B89EB49E}"/>
              </a:ext>
            </a:extLst>
          </p:cNvPr>
          <p:cNvPicPr>
            <a:picLocks noRot="1" noChangeAspect="1"/>
          </p:cNvPicPr>
          <p:nvPr>
            <a:videoFile r:link="rId1"/>
          </p:nvPr>
        </p:nvPicPr>
        <p:blipFill>
          <a:blip r:embed="rId4"/>
          <a:stretch>
            <a:fillRect/>
          </a:stretch>
        </p:blipFill>
        <p:spPr>
          <a:xfrm>
            <a:off x="5100320" y="1303843"/>
            <a:ext cx="6827322" cy="3857437"/>
          </a:xfrm>
          <a:prstGeom prst="rect">
            <a:avLst/>
          </a:prstGeom>
        </p:spPr>
      </p:pic>
    </p:spTree>
    <p:extLst>
      <p:ext uri="{BB962C8B-B14F-4D97-AF65-F5344CB8AC3E}">
        <p14:creationId xmlns:p14="http://schemas.microsoft.com/office/powerpoint/2010/main" val="46970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871290" y="981075"/>
            <a:ext cx="4034085" cy="6617196"/>
          </a:xfrm>
          <a:prstGeom prst="rect">
            <a:avLst/>
          </a:prstGeom>
          <a:noFill/>
        </p:spPr>
        <p:txBody>
          <a:bodyPr wrap="square">
            <a:spAutoFit/>
          </a:bodyPr>
          <a:lstStyle/>
          <a:p>
            <a:pPr algn="l"/>
            <a:r>
              <a:rPr lang="en-US" sz="2000" b="1" i="1" u="sng" dirty="0">
                <a:solidFill>
                  <a:schemeClr val="bg1"/>
                </a:solidFill>
                <a:effectLst/>
                <a:latin typeface="-apple-system"/>
              </a:rPr>
              <a:t>The Victorian Age: </a:t>
            </a:r>
          </a:p>
          <a:p>
            <a:pPr algn="l"/>
            <a:endParaRPr lang="en-US" sz="2000" b="1" i="1" u="sng" dirty="0">
              <a:solidFill>
                <a:schemeClr val="bg1"/>
              </a:solidFill>
              <a:latin typeface="-apple-system"/>
            </a:endParaRPr>
          </a:p>
          <a:p>
            <a:pPr algn="l"/>
            <a:r>
              <a:rPr lang="en-US" sz="2000" b="1" i="1" u="sng" dirty="0">
                <a:solidFill>
                  <a:schemeClr val="bg1"/>
                </a:solidFill>
                <a:effectLst/>
                <a:latin typeface="-apple-system"/>
              </a:rPr>
              <a:t>David Copperfield </a:t>
            </a:r>
            <a:r>
              <a:rPr lang="en-US" sz="2000" b="1" u="sng" dirty="0">
                <a:solidFill>
                  <a:schemeClr val="bg1"/>
                </a:solidFill>
                <a:effectLst/>
                <a:latin typeface="-apple-system"/>
              </a:rPr>
              <a:t>by Charles Dickens</a:t>
            </a:r>
          </a:p>
          <a:p>
            <a:pPr algn="l"/>
            <a:r>
              <a:rPr lang="en-US" i="0" dirty="0">
                <a:solidFill>
                  <a:schemeClr val="bg1"/>
                </a:solidFill>
                <a:effectLst/>
                <a:latin typeface="Arial" panose="020B0604020202020204" pitchFamily="34" charset="0"/>
                <a:cs typeface="Arial" panose="020B0604020202020204" pitchFamily="34" charset="0"/>
              </a:rPr>
              <a:t>Written from the first-person </a:t>
            </a:r>
            <a:r>
              <a:rPr lang="en-US" i="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perspective</a:t>
            </a:r>
            <a:r>
              <a:rPr lang="en-US" i="0" dirty="0">
                <a:solidFill>
                  <a:schemeClr val="bg1"/>
                </a:solidFill>
                <a:effectLst/>
                <a:latin typeface="Arial" panose="020B0604020202020204" pitchFamily="34" charset="0"/>
                <a:cs typeface="Arial" panose="020B0604020202020204" pitchFamily="34" charset="0"/>
              </a:rPr>
              <a:t> of its eponymous narrator, the novel recounts his experiences from boyhood to manhood. Because many of these experiences closely mirror the life of Charles Dickens, </a:t>
            </a:r>
            <a:r>
              <a:rPr lang="en-US" i="1" dirty="0">
                <a:solidFill>
                  <a:schemeClr val="bg1"/>
                </a:solidFill>
                <a:effectLst/>
                <a:latin typeface="Arial" panose="020B0604020202020204" pitchFamily="34" charset="0"/>
                <a:cs typeface="Arial" panose="020B0604020202020204" pitchFamily="34" charset="0"/>
              </a:rPr>
              <a:t>David Copperfield</a:t>
            </a:r>
            <a:r>
              <a:rPr lang="en-US" i="0" dirty="0">
                <a:solidFill>
                  <a:schemeClr val="bg1"/>
                </a:solidFill>
                <a:effectLst/>
                <a:latin typeface="Arial" panose="020B0604020202020204" pitchFamily="34" charset="0"/>
                <a:cs typeface="Arial" panose="020B0604020202020204" pitchFamily="34" charset="0"/>
              </a:rPr>
              <a:t> is widely considered both a </a:t>
            </a:r>
            <a:r>
              <a:rPr lang="en-US" i="1" dirty="0">
                <a:solidFill>
                  <a:schemeClr val="bg1"/>
                </a:solidFill>
                <a:effectLst/>
                <a:latin typeface="Arial" panose="020B0604020202020204" pitchFamily="34" charset="0"/>
                <a:cs typeface="Arial" panose="020B0604020202020204" pitchFamily="34" charset="0"/>
              </a:rPr>
              <a:t>bildungsroman</a:t>
            </a:r>
            <a:r>
              <a:rPr lang="en-US" i="0" dirty="0">
                <a:solidFill>
                  <a:schemeClr val="bg1"/>
                </a:solidFill>
                <a:effectLst/>
                <a:latin typeface="Arial" panose="020B0604020202020204" pitchFamily="34" charset="0"/>
                <a:cs typeface="Arial" panose="020B0604020202020204" pitchFamily="34" charset="0"/>
              </a:rPr>
              <a:t> and an autobiographical novel. In addition to being Dickens’ favorite among his own works, the novel has been praised for its sensitive consideration of Victorian social issues, including poverty, class hierarchy, immigration, and the treatment of “fallen women.”</a:t>
            </a:r>
            <a:endParaRPr lang="en-US" i="1" dirty="0">
              <a:solidFill>
                <a:schemeClr val="bg1"/>
              </a:solidFill>
              <a:latin typeface="Arial" panose="020B0604020202020204" pitchFamily="34" charset="0"/>
              <a:cs typeface="Arial" panose="020B0604020202020204" pitchFamily="34" charset="0"/>
            </a:endParaRPr>
          </a:p>
          <a:p>
            <a:pPr algn="l"/>
            <a:endParaRPr lang="en-US" sz="2000" b="1" u="sng" dirty="0">
              <a:solidFill>
                <a:schemeClr val="bg1"/>
              </a:solidFill>
              <a:effectLst/>
              <a:latin typeface="-apple-system"/>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3" name="Onlinemedia 2" title="David Copperfield Trailer [2000]">
            <a:hlinkClick r:id="" action="ppaction://media"/>
            <a:extLst>
              <a:ext uri="{FF2B5EF4-FFF2-40B4-BE49-F238E27FC236}">
                <a16:creationId xmlns:a16="http://schemas.microsoft.com/office/drawing/2014/main" id="{488F2589-130D-2A43-8269-446D0523C273}"/>
              </a:ext>
            </a:extLst>
          </p:cNvPr>
          <p:cNvPicPr>
            <a:picLocks noRot="1" noChangeAspect="1"/>
          </p:cNvPicPr>
          <p:nvPr>
            <a:videoFile r:link="rId1"/>
          </p:nvPr>
        </p:nvPicPr>
        <p:blipFill>
          <a:blip r:embed="rId4"/>
          <a:stretch>
            <a:fillRect/>
          </a:stretch>
        </p:blipFill>
        <p:spPr>
          <a:xfrm>
            <a:off x="5276215" y="981075"/>
            <a:ext cx="6494780" cy="4871085"/>
          </a:xfrm>
          <a:prstGeom prst="rect">
            <a:avLst/>
          </a:prstGeom>
        </p:spPr>
      </p:pic>
    </p:spTree>
    <p:extLst>
      <p:ext uri="{BB962C8B-B14F-4D97-AF65-F5344CB8AC3E}">
        <p14:creationId xmlns:p14="http://schemas.microsoft.com/office/powerpoint/2010/main" val="16375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840810" y="1843950"/>
            <a:ext cx="4034085" cy="3508653"/>
          </a:xfrm>
          <a:prstGeom prst="rect">
            <a:avLst/>
          </a:prstGeom>
          <a:noFill/>
        </p:spPr>
        <p:txBody>
          <a:bodyPr wrap="square">
            <a:spAutoFit/>
          </a:bodyPr>
          <a:lstStyle/>
          <a:p>
            <a:pPr algn="l"/>
            <a:r>
              <a:rPr lang="en-US" sz="2000" b="1" i="1" u="sng" dirty="0">
                <a:solidFill>
                  <a:schemeClr val="bg1"/>
                </a:solidFill>
                <a:effectLst/>
                <a:latin typeface="-apple-system"/>
              </a:rPr>
              <a:t>The Victorian Age: </a:t>
            </a:r>
          </a:p>
          <a:p>
            <a:pPr algn="l"/>
            <a:endParaRPr lang="en-US" sz="2000" b="1" i="1" u="sng" dirty="0">
              <a:solidFill>
                <a:schemeClr val="bg1"/>
              </a:solidFill>
              <a:latin typeface="-apple-system"/>
            </a:endParaRPr>
          </a:p>
          <a:p>
            <a:pPr algn="l"/>
            <a:r>
              <a:rPr lang="en-US" sz="2000" b="1" i="1" u="sng" dirty="0">
                <a:solidFill>
                  <a:schemeClr val="bg1"/>
                </a:solidFill>
                <a:effectLst/>
                <a:latin typeface="-apple-system"/>
              </a:rPr>
              <a:t>Hard Times </a:t>
            </a:r>
            <a:r>
              <a:rPr lang="en-US" sz="2000" b="1" u="sng" dirty="0">
                <a:solidFill>
                  <a:schemeClr val="bg1"/>
                </a:solidFill>
                <a:effectLst/>
                <a:latin typeface="-apple-system"/>
              </a:rPr>
              <a:t>by </a:t>
            </a:r>
            <a:r>
              <a:rPr lang="en-US" b="1" u="sng" dirty="0">
                <a:solidFill>
                  <a:schemeClr val="bg1"/>
                </a:solidFill>
                <a:effectLst/>
                <a:latin typeface="Arial" panose="020B0604020202020204" pitchFamily="34" charset="0"/>
                <a:cs typeface="Arial" panose="020B0604020202020204" pitchFamily="34" charset="0"/>
              </a:rPr>
              <a:t>Charles Dickens</a:t>
            </a:r>
          </a:p>
          <a:p>
            <a:pPr algn="l"/>
            <a:r>
              <a:rPr lang="en-US" b="0" i="0" dirty="0">
                <a:solidFill>
                  <a:schemeClr val="bg1"/>
                </a:solidFill>
                <a:effectLst/>
                <a:latin typeface="Arial" panose="020B0604020202020204" pitchFamily="34" charset="0"/>
                <a:cs typeface="Arial" panose="020B0604020202020204" pitchFamily="34" charset="0"/>
              </a:rPr>
              <a:t>"Hard Times" takes place in a fictional factory town named </a:t>
            </a:r>
            <a:r>
              <a:rPr lang="en-US" b="0" i="0" dirty="0" err="1">
                <a:solidFill>
                  <a:schemeClr val="bg1"/>
                </a:solidFill>
                <a:effectLst/>
                <a:latin typeface="Arial" panose="020B0604020202020204" pitchFamily="34" charset="0"/>
                <a:cs typeface="Arial" panose="020B0604020202020204" pitchFamily="34" charset="0"/>
              </a:rPr>
              <a:t>Coketown</a:t>
            </a:r>
            <a:r>
              <a:rPr lang="en-US" b="0" i="0" dirty="0">
                <a:solidFill>
                  <a:schemeClr val="bg1"/>
                </a:solidFill>
                <a:effectLst/>
                <a:latin typeface="Arial" panose="020B0604020202020204" pitchFamily="34" charset="0"/>
                <a:cs typeface="Arial" panose="020B0604020202020204" pitchFamily="34" charset="0"/>
              </a:rPr>
              <a:t> and follows the lives of a group of people who are intertwined somehow. The novel reflects how the characters' choices lead them to an ending ultimately of their choosing.</a:t>
            </a:r>
            <a:endParaRPr lang="en-US" b="1" u="sng" dirty="0">
              <a:solidFill>
                <a:schemeClr val="bg1"/>
              </a:solidFill>
              <a:effectLst/>
              <a:latin typeface="Arial" panose="020B0604020202020204" pitchFamily="34" charset="0"/>
              <a:cs typeface="Arial" panose="020B0604020202020204" pitchFamily="34" charset="0"/>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4" name="Onlinemedia 3" title="Hard Times Trailer (Fanmade)">
            <a:hlinkClick r:id="" action="ppaction://media"/>
            <a:extLst>
              <a:ext uri="{FF2B5EF4-FFF2-40B4-BE49-F238E27FC236}">
                <a16:creationId xmlns:a16="http://schemas.microsoft.com/office/drawing/2014/main" id="{C27EA362-7F1D-F87E-3D1F-A9053A2A7491}"/>
              </a:ext>
            </a:extLst>
          </p:cNvPr>
          <p:cNvPicPr>
            <a:picLocks noRot="1" noChangeAspect="1"/>
          </p:cNvPicPr>
          <p:nvPr>
            <a:videoFile r:link="rId1"/>
          </p:nvPr>
        </p:nvPicPr>
        <p:blipFill>
          <a:blip r:embed="rId3"/>
          <a:stretch>
            <a:fillRect/>
          </a:stretch>
        </p:blipFill>
        <p:spPr>
          <a:xfrm>
            <a:off x="5151120" y="1715770"/>
            <a:ext cx="6745611" cy="3811270"/>
          </a:xfrm>
          <a:prstGeom prst="rect">
            <a:avLst/>
          </a:prstGeom>
        </p:spPr>
      </p:pic>
    </p:spTree>
    <p:extLst>
      <p:ext uri="{BB962C8B-B14F-4D97-AF65-F5344CB8AC3E}">
        <p14:creationId xmlns:p14="http://schemas.microsoft.com/office/powerpoint/2010/main" val="360965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1013530" y="614590"/>
            <a:ext cx="4034085" cy="6494085"/>
          </a:xfrm>
          <a:prstGeom prst="rect">
            <a:avLst/>
          </a:prstGeom>
          <a:noFill/>
        </p:spPr>
        <p:txBody>
          <a:bodyPr wrap="square">
            <a:spAutoFit/>
          </a:bodyPr>
          <a:lstStyle/>
          <a:p>
            <a:pPr algn="l"/>
            <a:r>
              <a:rPr lang="en-US" sz="2000" b="1" i="1" u="sng" dirty="0">
                <a:solidFill>
                  <a:schemeClr val="bg1"/>
                </a:solidFill>
                <a:effectLst/>
                <a:latin typeface="-apple-system"/>
              </a:rPr>
              <a:t>The Victorian Age: </a:t>
            </a:r>
          </a:p>
          <a:p>
            <a:pPr algn="l"/>
            <a:endParaRPr lang="en-US" sz="2000" b="1" i="1" u="sng" dirty="0">
              <a:solidFill>
                <a:schemeClr val="bg1"/>
              </a:solidFill>
              <a:latin typeface="-apple-system"/>
            </a:endParaRPr>
          </a:p>
          <a:p>
            <a:pPr algn="l"/>
            <a:r>
              <a:rPr lang="en-US" sz="2000" b="1" i="1" u="sng" dirty="0">
                <a:solidFill>
                  <a:schemeClr val="bg1"/>
                </a:solidFill>
                <a:effectLst/>
                <a:latin typeface="-apple-system"/>
              </a:rPr>
              <a:t>Nicholas Nickleby </a:t>
            </a:r>
            <a:r>
              <a:rPr lang="en-US" sz="1600" b="1" u="sng" dirty="0">
                <a:solidFill>
                  <a:schemeClr val="bg1"/>
                </a:solidFill>
                <a:effectLst/>
                <a:latin typeface="Arial" panose="020B0604020202020204" pitchFamily="34" charset="0"/>
                <a:cs typeface="Arial" panose="020B0604020202020204" pitchFamily="34" charset="0"/>
              </a:rPr>
              <a:t>by Charles Dickens</a:t>
            </a:r>
          </a:p>
          <a:p>
            <a:pPr algn="l"/>
            <a:r>
              <a:rPr lang="en-US" sz="1600" b="0" i="0" dirty="0">
                <a:solidFill>
                  <a:schemeClr val="bg1"/>
                </a:solidFill>
                <a:effectLst/>
                <a:latin typeface="Arial" panose="020B0604020202020204" pitchFamily="34" charset="0"/>
                <a:cs typeface="Arial" panose="020B0604020202020204" pitchFamily="34" charset="0"/>
              </a:rPr>
              <a:t>Upon the death of his father, 19-year-old Nicholas Nickleby is sent by his uncle, Ralph Nickleby, a mean-spirited moneylender, to serve as an assistant teacher at </a:t>
            </a:r>
            <a:r>
              <a:rPr lang="en-US" sz="1600" b="0" i="0" dirty="0" err="1">
                <a:solidFill>
                  <a:schemeClr val="bg1"/>
                </a:solidFill>
                <a:effectLst/>
                <a:latin typeface="Arial" panose="020B0604020202020204" pitchFamily="34" charset="0"/>
                <a:cs typeface="Arial" panose="020B0604020202020204" pitchFamily="34" charset="0"/>
              </a:rPr>
              <a:t>Dotheboys</a:t>
            </a:r>
            <a:r>
              <a:rPr lang="en-US" sz="1600" b="0" i="0" dirty="0">
                <a:solidFill>
                  <a:schemeClr val="bg1"/>
                </a:solidFill>
                <a:effectLst/>
                <a:latin typeface="Arial" panose="020B0604020202020204" pitchFamily="34" charset="0"/>
                <a:cs typeface="Arial" panose="020B0604020202020204" pitchFamily="34" charset="0"/>
              </a:rPr>
              <a:t> Hall. The school is run by the ruthless </a:t>
            </a:r>
            <a:r>
              <a:rPr lang="en-US" sz="1600" b="0" i="0" dirty="0" err="1">
                <a:solidFill>
                  <a:schemeClr val="bg1"/>
                </a:solidFill>
                <a:effectLst/>
                <a:latin typeface="Arial" panose="020B0604020202020204" pitchFamily="34" charset="0"/>
                <a:cs typeface="Arial" panose="020B0604020202020204" pitchFamily="34" charset="0"/>
              </a:rPr>
              <a:t>Wackford</a:t>
            </a:r>
            <a:r>
              <a:rPr lang="en-US" sz="1600" b="0" i="0" dirty="0">
                <a:solidFill>
                  <a:schemeClr val="bg1"/>
                </a:solidFill>
                <a:effectLst/>
                <a:latin typeface="Arial" panose="020B0604020202020204" pitchFamily="34" charset="0"/>
                <a:cs typeface="Arial" panose="020B0604020202020204" pitchFamily="34" charset="0"/>
              </a:rPr>
              <a:t> </a:t>
            </a:r>
            <a:r>
              <a:rPr lang="en-US" sz="1600" b="0" i="0" dirty="0" err="1">
                <a:solidFill>
                  <a:schemeClr val="bg1"/>
                </a:solidFill>
                <a:effectLst/>
                <a:latin typeface="Arial" panose="020B0604020202020204" pitchFamily="34" charset="0"/>
                <a:cs typeface="Arial" panose="020B0604020202020204" pitchFamily="34" charset="0"/>
              </a:rPr>
              <a:t>Squeers</a:t>
            </a:r>
            <a:r>
              <a:rPr lang="en-US" sz="1600" b="0" i="0" dirty="0">
                <a:solidFill>
                  <a:schemeClr val="bg1"/>
                </a:solidFill>
                <a:effectLst/>
                <a:latin typeface="Arial" panose="020B0604020202020204" pitchFamily="34" charset="0"/>
                <a:cs typeface="Arial" panose="020B0604020202020204" pitchFamily="34" charset="0"/>
              </a:rPr>
              <a:t> who is notorious for his cruelty toward the school’s 40 unfortunate pupils. Outraged by </a:t>
            </a:r>
            <a:r>
              <a:rPr lang="en-US" sz="1600" b="0" i="0" dirty="0" err="1">
                <a:solidFill>
                  <a:schemeClr val="bg1"/>
                </a:solidFill>
                <a:effectLst/>
                <a:latin typeface="Arial" panose="020B0604020202020204" pitchFamily="34" charset="0"/>
                <a:cs typeface="Arial" panose="020B0604020202020204" pitchFamily="34" charset="0"/>
              </a:rPr>
              <a:t>Squeers’s</a:t>
            </a:r>
            <a:r>
              <a:rPr lang="en-US" sz="1600" b="0" i="0" dirty="0">
                <a:solidFill>
                  <a:schemeClr val="bg1"/>
                </a:solidFill>
                <a:effectLst/>
                <a:latin typeface="Arial" panose="020B0604020202020204" pitchFamily="34" charset="0"/>
                <a:cs typeface="Arial" panose="020B0604020202020204" pitchFamily="34" charset="0"/>
              </a:rPr>
              <a:t> treatment of the boys, Nickleby attacks </a:t>
            </a:r>
            <a:r>
              <a:rPr lang="en-US" sz="1600" b="0" i="0" dirty="0" err="1">
                <a:solidFill>
                  <a:schemeClr val="bg1"/>
                </a:solidFill>
                <a:effectLst/>
                <a:latin typeface="Arial" panose="020B0604020202020204" pitchFamily="34" charset="0"/>
                <a:cs typeface="Arial" panose="020B0604020202020204" pitchFamily="34" charset="0"/>
              </a:rPr>
              <a:t>Squeers</a:t>
            </a:r>
            <a:r>
              <a:rPr lang="en-US" sz="1600" b="0" i="0" dirty="0">
                <a:solidFill>
                  <a:schemeClr val="bg1"/>
                </a:solidFill>
                <a:effectLst/>
                <a:latin typeface="Arial" panose="020B0604020202020204" pitchFamily="34" charset="0"/>
                <a:cs typeface="Arial" panose="020B0604020202020204" pitchFamily="34" charset="0"/>
              </a:rPr>
              <a:t> and then flees, taking </a:t>
            </a:r>
            <a:r>
              <a:rPr lang="en-US" sz="1600" b="0" i="0" dirty="0" err="1">
                <a:solidFill>
                  <a:schemeClr val="bg1"/>
                </a:solidFill>
                <a:effectLst/>
                <a:latin typeface="Arial" panose="020B0604020202020204" pitchFamily="34" charset="0"/>
                <a:cs typeface="Arial" panose="020B0604020202020204" pitchFamily="34" charset="0"/>
              </a:rPr>
              <a:t>Squeers’s</a:t>
            </a:r>
            <a:r>
              <a:rPr lang="en-US" sz="1600" b="0" i="0" dirty="0">
                <a:solidFill>
                  <a:schemeClr val="bg1"/>
                </a:solidFill>
                <a:effectLst/>
                <a:latin typeface="Arial" panose="020B0604020202020204" pitchFamily="34" charset="0"/>
                <a:cs typeface="Arial" panose="020B0604020202020204" pitchFamily="34" charset="0"/>
              </a:rPr>
              <a:t> main victim, a simple-minded boy named </a:t>
            </a:r>
            <a:r>
              <a:rPr lang="en-US" sz="1600" b="0" i="0" dirty="0" err="1">
                <a:solidFill>
                  <a:schemeClr val="bg1"/>
                </a:solidFill>
                <a:effectLst/>
                <a:latin typeface="Arial" panose="020B0604020202020204" pitchFamily="34" charset="0"/>
                <a:cs typeface="Arial" panose="020B0604020202020204" pitchFamily="34" charset="0"/>
              </a:rPr>
              <a:t>Smike</a:t>
            </a:r>
            <a:r>
              <a:rPr lang="en-US" sz="1600" b="0" i="0" dirty="0">
                <a:solidFill>
                  <a:schemeClr val="bg1"/>
                </a:solidFill>
                <a:effectLst/>
                <a:latin typeface="Arial" panose="020B0604020202020204" pitchFamily="34" charset="0"/>
                <a:cs typeface="Arial" panose="020B0604020202020204" pitchFamily="34" charset="0"/>
              </a:rPr>
              <a:t>, with him. Nickleby and </a:t>
            </a:r>
            <a:r>
              <a:rPr lang="en-US" sz="1600" b="0" i="0" dirty="0" err="1">
                <a:solidFill>
                  <a:schemeClr val="bg1"/>
                </a:solidFill>
                <a:effectLst/>
                <a:latin typeface="Arial" panose="020B0604020202020204" pitchFamily="34" charset="0"/>
                <a:cs typeface="Arial" panose="020B0604020202020204" pitchFamily="34" charset="0"/>
              </a:rPr>
              <a:t>Smike</a:t>
            </a:r>
            <a:r>
              <a:rPr lang="en-US" sz="1600" b="0" i="0" dirty="0">
                <a:solidFill>
                  <a:schemeClr val="bg1"/>
                </a:solidFill>
                <a:effectLst/>
                <a:latin typeface="Arial" panose="020B0604020202020204" pitchFamily="34" charset="0"/>
                <a:cs typeface="Arial" panose="020B0604020202020204" pitchFamily="34" charset="0"/>
              </a:rPr>
              <a:t> become involved in a series of adventures while Ralph Nickleby continues to plot against his nephew. Although comic elements help lighten some of the plot’s darker moments and the novel concludes with a happy and just ending, </a:t>
            </a:r>
            <a:r>
              <a:rPr lang="en-US" sz="1600" b="0" i="1" dirty="0">
                <a:solidFill>
                  <a:schemeClr val="bg1"/>
                </a:solidFill>
                <a:effectLst/>
                <a:latin typeface="Arial" panose="020B0604020202020204" pitchFamily="34" charset="0"/>
                <a:cs typeface="Arial" panose="020B0604020202020204" pitchFamily="34" charset="0"/>
              </a:rPr>
              <a:t>Nicholas Nickleby</a:t>
            </a:r>
            <a:r>
              <a:rPr lang="en-US" sz="1600" b="0" i="0" dirty="0">
                <a:solidFill>
                  <a:schemeClr val="bg1"/>
                </a:solidFill>
                <a:effectLst/>
                <a:latin typeface="Arial" panose="020B0604020202020204" pitchFamily="34" charset="0"/>
                <a:cs typeface="Arial" panose="020B0604020202020204" pitchFamily="34" charset="0"/>
              </a:rPr>
              <a:t> is a sharp and moving social critique.</a:t>
            </a:r>
            <a:endParaRPr lang="en-US" sz="1600" b="1" u="sng" dirty="0">
              <a:solidFill>
                <a:schemeClr val="bg1"/>
              </a:solidFill>
              <a:effectLst/>
              <a:latin typeface="Arial" panose="020B0604020202020204" pitchFamily="34" charset="0"/>
              <a:cs typeface="Arial" panose="020B0604020202020204" pitchFamily="34" charset="0"/>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3" name="Onlinemedia 2" title="NICHOLAS NICKLEBY (2002) | Official Trailer | MGM">
            <a:hlinkClick r:id="" action="ppaction://media"/>
            <a:extLst>
              <a:ext uri="{FF2B5EF4-FFF2-40B4-BE49-F238E27FC236}">
                <a16:creationId xmlns:a16="http://schemas.microsoft.com/office/drawing/2014/main" id="{81B83745-F7C2-3B33-F285-626ABB4710D0}"/>
              </a:ext>
            </a:extLst>
          </p:cNvPr>
          <p:cNvPicPr>
            <a:picLocks noRot="1" noChangeAspect="1"/>
          </p:cNvPicPr>
          <p:nvPr>
            <a:videoFile r:link="rId1"/>
          </p:nvPr>
        </p:nvPicPr>
        <p:blipFill>
          <a:blip r:embed="rId3"/>
          <a:stretch>
            <a:fillRect/>
          </a:stretch>
        </p:blipFill>
        <p:spPr>
          <a:xfrm>
            <a:off x="5222240" y="1543050"/>
            <a:ext cx="6756152" cy="3817226"/>
          </a:xfrm>
          <a:prstGeom prst="rect">
            <a:avLst/>
          </a:prstGeom>
        </p:spPr>
      </p:pic>
    </p:spTree>
    <p:extLst>
      <p:ext uri="{BB962C8B-B14F-4D97-AF65-F5344CB8AC3E}">
        <p14:creationId xmlns:p14="http://schemas.microsoft.com/office/powerpoint/2010/main" val="156737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media 3" title="How and Why We Read: Crash Course English Literature #1">
            <a:hlinkClick r:id="" action="ppaction://media"/>
            <a:extLst>
              <a:ext uri="{FF2B5EF4-FFF2-40B4-BE49-F238E27FC236}">
                <a16:creationId xmlns:a16="http://schemas.microsoft.com/office/drawing/2014/main" id="{8A36F191-DE51-5838-3655-A590E3EE0DE6}"/>
              </a:ext>
            </a:extLst>
          </p:cNvPr>
          <p:cNvPicPr>
            <a:picLocks noGrp="1" noRot="1" noChangeAspect="1"/>
          </p:cNvPicPr>
          <p:nvPr>
            <p:ph idx="1"/>
            <a:videoFile r:link="rId1"/>
          </p:nvPr>
        </p:nvPicPr>
        <p:blipFill>
          <a:blip r:embed="rId3"/>
          <a:stretch>
            <a:fillRect/>
          </a:stretch>
        </p:blipFill>
        <p:spPr>
          <a:xfrm>
            <a:off x="1457855" y="672602"/>
            <a:ext cx="9757151" cy="5512789"/>
          </a:xfrm>
          <a:prstGeom prst="rect">
            <a:avLst/>
          </a:prstGeom>
        </p:spPr>
      </p:pic>
    </p:spTree>
    <p:extLst>
      <p:ext uri="{BB962C8B-B14F-4D97-AF65-F5344CB8AC3E}">
        <p14:creationId xmlns:p14="http://schemas.microsoft.com/office/powerpoint/2010/main" val="147448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840810" y="1843950"/>
            <a:ext cx="4034085" cy="3816429"/>
          </a:xfrm>
          <a:prstGeom prst="rect">
            <a:avLst/>
          </a:prstGeom>
          <a:noFill/>
        </p:spPr>
        <p:txBody>
          <a:bodyPr wrap="square">
            <a:spAutoFit/>
          </a:bodyPr>
          <a:lstStyle/>
          <a:p>
            <a:pPr algn="l"/>
            <a:r>
              <a:rPr lang="en-US" sz="2000" b="1" i="1" u="sng" dirty="0">
                <a:solidFill>
                  <a:schemeClr val="bg1"/>
                </a:solidFill>
                <a:effectLst/>
                <a:latin typeface="-apple-system"/>
              </a:rPr>
              <a:t>The Victorian Age: </a:t>
            </a:r>
          </a:p>
          <a:p>
            <a:pPr algn="l"/>
            <a:endParaRPr lang="en-US" sz="2000" b="1" i="1" u="sng" dirty="0">
              <a:solidFill>
                <a:schemeClr val="bg1"/>
              </a:solidFill>
              <a:latin typeface="-apple-system"/>
            </a:endParaRPr>
          </a:p>
          <a:p>
            <a:pPr algn="l"/>
            <a:r>
              <a:rPr lang="en-US" sz="2000" b="1" i="1" u="sng" dirty="0">
                <a:solidFill>
                  <a:schemeClr val="bg1"/>
                </a:solidFill>
                <a:effectLst/>
                <a:latin typeface="-apple-system"/>
              </a:rPr>
              <a:t>The Pickwick Papers </a:t>
            </a:r>
            <a:r>
              <a:rPr lang="en-US" sz="2000" b="1" u="sng" dirty="0">
                <a:solidFill>
                  <a:schemeClr val="bg1"/>
                </a:solidFill>
                <a:effectLst/>
                <a:latin typeface="-apple-system"/>
              </a:rPr>
              <a:t>by </a:t>
            </a:r>
            <a:r>
              <a:rPr lang="en-US" b="1" u="sng" dirty="0">
                <a:solidFill>
                  <a:schemeClr val="bg1"/>
                </a:solidFill>
                <a:effectLst/>
                <a:latin typeface="Arial" panose="020B0604020202020204" pitchFamily="34" charset="0"/>
                <a:cs typeface="Arial" panose="020B0604020202020204" pitchFamily="34" charset="0"/>
              </a:rPr>
              <a:t>Charles Dickens</a:t>
            </a:r>
          </a:p>
          <a:p>
            <a:pPr algn="l"/>
            <a:r>
              <a:rPr lang="en-US" sz="1600" b="0" i="0" dirty="0">
                <a:solidFill>
                  <a:schemeClr val="bg1"/>
                </a:solidFill>
                <a:effectLst/>
                <a:latin typeface="Arial" panose="020B0604020202020204" pitchFamily="34" charset="0"/>
                <a:cs typeface="Arial" panose="020B0604020202020204" pitchFamily="34" charset="0"/>
              </a:rPr>
              <a:t>The Pickwick Papers chronicles the adventures of the members of the Pickwick Club, a group of travelers who journey around England and share their experiences. Because of the original serial format of the novel, the chapters contain individual but interconnected episodes charting the club's exploits.</a:t>
            </a:r>
            <a:endParaRPr lang="en-US" sz="1600" b="1" u="sng" dirty="0">
              <a:solidFill>
                <a:schemeClr val="bg1"/>
              </a:solidFill>
              <a:effectLst/>
              <a:latin typeface="Arial" panose="020B0604020202020204" pitchFamily="34" charset="0"/>
              <a:cs typeface="Arial" panose="020B0604020202020204" pitchFamily="34" charset="0"/>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spTree>
    <p:extLst>
      <p:ext uri="{BB962C8B-B14F-4D97-AF65-F5344CB8AC3E}">
        <p14:creationId xmlns:p14="http://schemas.microsoft.com/office/powerpoint/2010/main" val="89927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840810" y="1843950"/>
            <a:ext cx="4034085" cy="3170099"/>
          </a:xfrm>
          <a:prstGeom prst="rect">
            <a:avLst/>
          </a:prstGeom>
          <a:noFill/>
        </p:spPr>
        <p:txBody>
          <a:bodyPr wrap="square">
            <a:spAutoFit/>
          </a:bodyPr>
          <a:lstStyle/>
          <a:p>
            <a:pPr algn="l"/>
            <a:r>
              <a:rPr lang="en-US" sz="2000" b="1" i="1" u="sng" dirty="0">
                <a:solidFill>
                  <a:schemeClr val="bg1"/>
                </a:solidFill>
                <a:effectLst/>
                <a:latin typeface="-apple-system"/>
              </a:rPr>
              <a:t>The Victorian Age: </a:t>
            </a:r>
            <a:r>
              <a:rPr lang="en-US" sz="2000" b="1" i="1" u="sng" dirty="0">
                <a:solidFill>
                  <a:schemeClr val="bg1"/>
                </a:solidFill>
                <a:latin typeface="-apple-system"/>
              </a:rPr>
              <a:t>Little </a:t>
            </a:r>
            <a:r>
              <a:rPr lang="en-US" sz="2000" b="1" i="1" u="sng" dirty="0" err="1">
                <a:solidFill>
                  <a:schemeClr val="bg1"/>
                </a:solidFill>
                <a:latin typeface="-apple-system"/>
              </a:rPr>
              <a:t>Dorrit</a:t>
            </a:r>
            <a:r>
              <a:rPr lang="en-US" sz="2000" b="1" i="1" u="sng" dirty="0">
                <a:solidFill>
                  <a:schemeClr val="bg1"/>
                </a:solidFill>
                <a:latin typeface="-apple-system"/>
              </a:rPr>
              <a:t> </a:t>
            </a:r>
            <a:r>
              <a:rPr lang="en-US" sz="2000" b="1" u="sng" dirty="0">
                <a:solidFill>
                  <a:schemeClr val="bg1"/>
                </a:solidFill>
                <a:effectLst/>
                <a:latin typeface="-apple-system"/>
              </a:rPr>
              <a:t>by </a:t>
            </a:r>
            <a:r>
              <a:rPr lang="en-US" b="1" u="sng" dirty="0">
                <a:solidFill>
                  <a:schemeClr val="bg1"/>
                </a:solidFill>
                <a:effectLst/>
                <a:latin typeface="Arial" panose="020B0604020202020204" pitchFamily="34" charset="0"/>
                <a:cs typeface="Arial" panose="020B0604020202020204" pitchFamily="34" charset="0"/>
              </a:rPr>
              <a:t>Charles Dickens</a:t>
            </a:r>
          </a:p>
          <a:p>
            <a:pPr algn="l"/>
            <a:r>
              <a:rPr lang="en-US" b="0" i="0" dirty="0">
                <a:solidFill>
                  <a:schemeClr val="bg1"/>
                </a:solidFill>
                <a:effectLst/>
                <a:latin typeface="Google Sans"/>
              </a:rPr>
              <a:t>The novel attacks the injustices of the contemporary English legal system, particularly the institution of debtors' prison. Amy </a:t>
            </a:r>
            <a:r>
              <a:rPr lang="en-US" b="0" i="0" dirty="0" err="1">
                <a:solidFill>
                  <a:schemeClr val="bg1"/>
                </a:solidFill>
                <a:effectLst/>
                <a:latin typeface="Google Sans"/>
              </a:rPr>
              <a:t>Dorrit</a:t>
            </a:r>
            <a:r>
              <a:rPr lang="en-US" b="0" i="0" dirty="0">
                <a:solidFill>
                  <a:schemeClr val="bg1"/>
                </a:solidFill>
                <a:effectLst/>
                <a:latin typeface="Google Sans"/>
              </a:rPr>
              <a:t>, referred to as Little </a:t>
            </a:r>
            <a:r>
              <a:rPr lang="en-US" b="0" i="0" dirty="0" err="1">
                <a:solidFill>
                  <a:schemeClr val="bg1"/>
                </a:solidFill>
                <a:effectLst/>
                <a:latin typeface="Google Sans"/>
              </a:rPr>
              <a:t>Dorrit</a:t>
            </a:r>
            <a:r>
              <a:rPr lang="en-US" b="0" i="0" dirty="0">
                <a:solidFill>
                  <a:schemeClr val="bg1"/>
                </a:solidFill>
                <a:effectLst/>
                <a:latin typeface="Google Sans"/>
              </a:rPr>
              <a:t>, is born in and lives much of her life at the Marshalsea prison, where her father is imprisoned for debt.</a:t>
            </a:r>
            <a:endParaRPr lang="en-US" b="1" u="sng" dirty="0">
              <a:solidFill>
                <a:schemeClr val="bg1"/>
              </a:solidFill>
              <a:effectLst/>
              <a:latin typeface="Arial" panose="020B0604020202020204" pitchFamily="34" charset="0"/>
              <a:cs typeface="Arial" panose="020B0604020202020204" pitchFamily="34" charset="0"/>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3" name="Onlinemedia 2" title="Little Dorrit Preview - BBC One">
            <a:hlinkClick r:id="" action="ppaction://media"/>
            <a:extLst>
              <a:ext uri="{FF2B5EF4-FFF2-40B4-BE49-F238E27FC236}">
                <a16:creationId xmlns:a16="http://schemas.microsoft.com/office/drawing/2014/main" id="{FC6DB4D5-113C-B894-DE06-0C959CF3E377}"/>
              </a:ext>
            </a:extLst>
          </p:cNvPr>
          <p:cNvPicPr>
            <a:picLocks noRot="1" noChangeAspect="1"/>
          </p:cNvPicPr>
          <p:nvPr>
            <a:videoFile r:link="rId1"/>
          </p:nvPr>
        </p:nvPicPr>
        <p:blipFill>
          <a:blip r:embed="rId3"/>
          <a:stretch>
            <a:fillRect/>
          </a:stretch>
        </p:blipFill>
        <p:spPr>
          <a:xfrm>
            <a:off x="4874895" y="1421130"/>
            <a:ext cx="6971940" cy="3939146"/>
          </a:xfrm>
          <a:prstGeom prst="rect">
            <a:avLst/>
          </a:prstGeom>
        </p:spPr>
      </p:pic>
    </p:spTree>
    <p:extLst>
      <p:ext uri="{BB962C8B-B14F-4D97-AF65-F5344CB8AC3E}">
        <p14:creationId xmlns:p14="http://schemas.microsoft.com/office/powerpoint/2010/main" val="140584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840810" y="1843950"/>
            <a:ext cx="4034085" cy="3200876"/>
          </a:xfrm>
          <a:prstGeom prst="rect">
            <a:avLst/>
          </a:prstGeom>
          <a:noFill/>
        </p:spPr>
        <p:txBody>
          <a:bodyPr wrap="square">
            <a:spAutoFit/>
          </a:bodyPr>
          <a:lstStyle/>
          <a:p>
            <a:pPr algn="l"/>
            <a:r>
              <a:rPr lang="en-US" sz="2000" b="1" i="1" u="sng" dirty="0">
                <a:solidFill>
                  <a:schemeClr val="bg1"/>
                </a:solidFill>
                <a:effectLst/>
                <a:latin typeface="-apple-system"/>
              </a:rPr>
              <a:t>The Victorian Age: </a:t>
            </a:r>
            <a:r>
              <a:rPr lang="en-US" sz="2000" b="1" i="1" u="sng" dirty="0">
                <a:solidFill>
                  <a:schemeClr val="bg1"/>
                </a:solidFill>
                <a:latin typeface="-apple-system"/>
              </a:rPr>
              <a:t>A Tale of Two Cities </a:t>
            </a:r>
            <a:r>
              <a:rPr lang="en-US" sz="2000" b="1" u="sng" dirty="0">
                <a:solidFill>
                  <a:schemeClr val="bg1"/>
                </a:solidFill>
                <a:effectLst/>
                <a:latin typeface="-apple-system"/>
              </a:rPr>
              <a:t>by </a:t>
            </a:r>
            <a:r>
              <a:rPr lang="en-US" b="1" u="sng" dirty="0">
                <a:solidFill>
                  <a:schemeClr val="bg1"/>
                </a:solidFill>
                <a:effectLst/>
                <a:latin typeface="Arial" panose="020B0604020202020204" pitchFamily="34" charset="0"/>
                <a:cs typeface="Arial" panose="020B0604020202020204" pitchFamily="34" charset="0"/>
              </a:rPr>
              <a:t>Charles Dickens</a:t>
            </a:r>
          </a:p>
          <a:p>
            <a:pPr algn="l"/>
            <a:r>
              <a:rPr lang="en-US" b="0" i="0" dirty="0">
                <a:solidFill>
                  <a:schemeClr val="bg1"/>
                </a:solidFill>
                <a:effectLst/>
                <a:latin typeface="Google Sans"/>
              </a:rPr>
              <a:t>A Tale of Two Cities tells the stories of two connected families in 18th-century London and Paris, exploring everything from love and loss to murder and family intrigue, thus teaching us about history, ethics, and the complexity of human relationships.</a:t>
            </a:r>
            <a:endParaRPr lang="en-US" b="1" u="sng" dirty="0">
              <a:solidFill>
                <a:schemeClr val="bg1"/>
              </a:solidFill>
              <a:effectLst/>
              <a:latin typeface="Arial" panose="020B0604020202020204" pitchFamily="34" charset="0"/>
              <a:cs typeface="Arial" panose="020B0604020202020204" pitchFamily="34" charset="0"/>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spTree>
    <p:extLst>
      <p:ext uri="{BB962C8B-B14F-4D97-AF65-F5344CB8AC3E}">
        <p14:creationId xmlns:p14="http://schemas.microsoft.com/office/powerpoint/2010/main" val="2420617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840810" y="1843950"/>
            <a:ext cx="4034085" cy="3508653"/>
          </a:xfrm>
          <a:prstGeom prst="rect">
            <a:avLst/>
          </a:prstGeom>
          <a:noFill/>
        </p:spPr>
        <p:txBody>
          <a:bodyPr wrap="square">
            <a:spAutoFit/>
          </a:bodyPr>
          <a:lstStyle/>
          <a:p>
            <a:pPr algn="l"/>
            <a:r>
              <a:rPr lang="en-US" sz="2000" b="1" i="1" u="sng" dirty="0">
                <a:solidFill>
                  <a:schemeClr val="bg1"/>
                </a:solidFill>
                <a:effectLst/>
                <a:latin typeface="-apple-system"/>
              </a:rPr>
              <a:t>The Victorian Age: </a:t>
            </a:r>
          </a:p>
          <a:p>
            <a:pPr algn="l"/>
            <a:endParaRPr lang="en-US" sz="2000" b="1" i="1" u="sng" dirty="0">
              <a:solidFill>
                <a:schemeClr val="bg1"/>
              </a:solidFill>
              <a:latin typeface="-apple-system"/>
            </a:endParaRPr>
          </a:p>
          <a:p>
            <a:pPr algn="l"/>
            <a:r>
              <a:rPr lang="en-US" sz="2000" b="1" i="1" u="sng" dirty="0">
                <a:solidFill>
                  <a:schemeClr val="bg1"/>
                </a:solidFill>
                <a:latin typeface="-apple-system"/>
              </a:rPr>
              <a:t>Middlemarch </a:t>
            </a:r>
            <a:r>
              <a:rPr lang="en-US" sz="2000" b="1" u="sng" dirty="0">
                <a:solidFill>
                  <a:schemeClr val="bg1"/>
                </a:solidFill>
                <a:latin typeface="-apple-system"/>
              </a:rPr>
              <a:t>by George Eliot</a:t>
            </a:r>
          </a:p>
          <a:p>
            <a:pPr algn="l"/>
            <a:r>
              <a:rPr lang="en-US" b="0" i="0" dirty="0">
                <a:solidFill>
                  <a:schemeClr val="bg1"/>
                </a:solidFill>
                <a:effectLst/>
                <a:latin typeface="Google Sans"/>
              </a:rPr>
              <a:t>Middlemarch is a novel that explores the dynamics of marriage and social class in 19th-century England. A large web of characters, including the main stories of Dorothea Brooke and Dr. Lydgate, intersect with a number of related plotlines.</a:t>
            </a:r>
            <a:endParaRPr lang="en-US" b="1" u="sng" dirty="0">
              <a:solidFill>
                <a:schemeClr val="bg1"/>
              </a:solidFill>
              <a:effectLst/>
              <a:latin typeface="Arial" panose="020B0604020202020204" pitchFamily="34" charset="0"/>
              <a:cs typeface="Arial" panose="020B0604020202020204" pitchFamily="34" charset="0"/>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spTree>
    <p:extLst>
      <p:ext uri="{BB962C8B-B14F-4D97-AF65-F5344CB8AC3E}">
        <p14:creationId xmlns:p14="http://schemas.microsoft.com/office/powerpoint/2010/main" val="1295475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840810" y="1843950"/>
            <a:ext cx="4034085" cy="3231654"/>
          </a:xfrm>
          <a:prstGeom prst="rect">
            <a:avLst/>
          </a:prstGeom>
          <a:noFill/>
        </p:spPr>
        <p:txBody>
          <a:bodyPr wrap="square">
            <a:spAutoFit/>
          </a:bodyPr>
          <a:lstStyle/>
          <a:p>
            <a:pPr algn="l"/>
            <a:r>
              <a:rPr lang="en-US" sz="2000" b="1" i="1" u="sng" dirty="0">
                <a:solidFill>
                  <a:schemeClr val="bg1"/>
                </a:solidFill>
                <a:effectLst/>
                <a:latin typeface="-apple-system"/>
              </a:rPr>
              <a:t>The Victorian Age: </a:t>
            </a:r>
          </a:p>
          <a:p>
            <a:pPr algn="l"/>
            <a:endParaRPr lang="en-US" sz="2000" b="1" i="1" u="sng" dirty="0">
              <a:solidFill>
                <a:schemeClr val="bg1"/>
              </a:solidFill>
              <a:latin typeface="-apple-system"/>
            </a:endParaRPr>
          </a:p>
          <a:p>
            <a:pPr algn="l"/>
            <a:r>
              <a:rPr lang="en-US" sz="2000" b="1" i="1" u="sng" dirty="0">
                <a:solidFill>
                  <a:schemeClr val="bg1"/>
                </a:solidFill>
                <a:effectLst/>
                <a:latin typeface="-apple-system"/>
              </a:rPr>
              <a:t>Silas </a:t>
            </a:r>
            <a:r>
              <a:rPr lang="en-US" sz="2000" b="1" i="1" u="sng" dirty="0" err="1">
                <a:solidFill>
                  <a:schemeClr val="bg1"/>
                </a:solidFill>
                <a:effectLst/>
                <a:latin typeface="-apple-system"/>
              </a:rPr>
              <a:t>Marner</a:t>
            </a:r>
            <a:r>
              <a:rPr lang="en-US" sz="2000" b="1" i="1" u="sng" dirty="0">
                <a:solidFill>
                  <a:schemeClr val="bg1"/>
                </a:solidFill>
                <a:effectLst/>
                <a:latin typeface="-apple-system"/>
              </a:rPr>
              <a:t> </a:t>
            </a:r>
            <a:r>
              <a:rPr lang="en-US" sz="2000" b="1" u="sng" dirty="0">
                <a:solidFill>
                  <a:schemeClr val="bg1"/>
                </a:solidFill>
                <a:latin typeface="-apple-system"/>
              </a:rPr>
              <a:t>by George Eliot</a:t>
            </a:r>
            <a:endParaRPr lang="en-US" b="1" u="sng" dirty="0">
              <a:solidFill>
                <a:schemeClr val="bg1"/>
              </a:solidFill>
              <a:effectLst/>
              <a:latin typeface="Arial" panose="020B0604020202020204" pitchFamily="34" charset="0"/>
              <a:cs typeface="Arial" panose="020B0604020202020204" pitchFamily="34" charset="0"/>
            </a:endParaRPr>
          </a:p>
          <a:p>
            <a:r>
              <a:rPr lang="en-US" b="0" i="0" dirty="0">
                <a:solidFill>
                  <a:schemeClr val="bg1"/>
                </a:solidFill>
                <a:effectLst/>
                <a:latin typeface="Google Sans"/>
              </a:rPr>
              <a:t>Silas </a:t>
            </a:r>
            <a:r>
              <a:rPr lang="en-US" b="0" i="0" dirty="0" err="1">
                <a:solidFill>
                  <a:schemeClr val="bg1"/>
                </a:solidFill>
                <a:effectLst/>
                <a:latin typeface="Google Sans"/>
              </a:rPr>
              <a:t>Marner</a:t>
            </a:r>
            <a:r>
              <a:rPr lang="en-US" b="0" i="0" dirty="0">
                <a:solidFill>
                  <a:schemeClr val="bg1"/>
                </a:solidFill>
                <a:effectLst/>
                <a:latin typeface="Google Sans"/>
              </a:rPr>
              <a:t> is a novel by George Eliot that tells the story of a lonely and embittered weaver who finds redemption and happiness when he adopts a young girl. It highlights the transformative power of love and community.</a:t>
            </a:r>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spTree>
    <p:extLst>
      <p:ext uri="{BB962C8B-B14F-4D97-AF65-F5344CB8AC3E}">
        <p14:creationId xmlns:p14="http://schemas.microsoft.com/office/powerpoint/2010/main" val="964780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840810" y="1843950"/>
            <a:ext cx="4034085" cy="3231654"/>
          </a:xfrm>
          <a:prstGeom prst="rect">
            <a:avLst/>
          </a:prstGeom>
          <a:noFill/>
        </p:spPr>
        <p:txBody>
          <a:bodyPr wrap="square">
            <a:spAutoFit/>
          </a:bodyPr>
          <a:lstStyle/>
          <a:p>
            <a:pPr algn="l"/>
            <a:r>
              <a:rPr lang="en-US" sz="2000" b="1" i="1" u="sng" dirty="0">
                <a:solidFill>
                  <a:schemeClr val="bg1"/>
                </a:solidFill>
                <a:effectLst/>
                <a:latin typeface="-apple-system"/>
              </a:rPr>
              <a:t>The Victorian Age: </a:t>
            </a:r>
          </a:p>
          <a:p>
            <a:pPr algn="l"/>
            <a:endParaRPr lang="en-US" sz="2000" b="1" i="1" u="sng" dirty="0">
              <a:solidFill>
                <a:schemeClr val="bg1"/>
              </a:solidFill>
              <a:latin typeface="-apple-system"/>
            </a:endParaRPr>
          </a:p>
          <a:p>
            <a:pPr algn="l"/>
            <a:r>
              <a:rPr lang="en-US" sz="2000" b="1" i="1" u="sng" dirty="0">
                <a:solidFill>
                  <a:schemeClr val="bg1"/>
                </a:solidFill>
                <a:latin typeface="-apple-system"/>
              </a:rPr>
              <a:t>The Mill on the Floss </a:t>
            </a:r>
            <a:r>
              <a:rPr lang="en-US" sz="2000" b="1" u="sng" dirty="0">
                <a:solidFill>
                  <a:schemeClr val="bg1"/>
                </a:solidFill>
                <a:latin typeface="-apple-system"/>
              </a:rPr>
              <a:t>by George Eliot</a:t>
            </a:r>
            <a:endParaRPr lang="en-US" b="1" u="sng" dirty="0">
              <a:solidFill>
                <a:schemeClr val="bg1"/>
              </a:solidFill>
              <a:effectLst/>
              <a:latin typeface="Arial" panose="020B0604020202020204" pitchFamily="34" charset="0"/>
              <a:cs typeface="Arial" panose="020B0604020202020204" pitchFamily="34" charset="0"/>
            </a:endParaRPr>
          </a:p>
          <a:p>
            <a:r>
              <a:rPr lang="en-US" b="0" i="0" dirty="0">
                <a:solidFill>
                  <a:schemeClr val="bg1"/>
                </a:solidFill>
                <a:effectLst/>
                <a:latin typeface="Google Sans"/>
              </a:rPr>
              <a:t>Protagonist Maggie </a:t>
            </a:r>
            <a:r>
              <a:rPr lang="en-US" b="0" i="0" dirty="0" err="1">
                <a:solidFill>
                  <a:schemeClr val="bg1"/>
                </a:solidFill>
                <a:effectLst/>
                <a:latin typeface="Google Sans"/>
              </a:rPr>
              <a:t>Tulliver</a:t>
            </a:r>
            <a:r>
              <a:rPr lang="en-US" b="0" i="0" dirty="0">
                <a:solidFill>
                  <a:schemeClr val="bg1"/>
                </a:solidFill>
                <a:effectLst/>
                <a:latin typeface="Google Sans"/>
              </a:rPr>
              <a:t> and Maggie's brother, Tom, have a very close relationship after growing up together at </a:t>
            </a:r>
            <a:r>
              <a:rPr lang="en-US" b="0" i="0" dirty="0" err="1">
                <a:solidFill>
                  <a:schemeClr val="bg1"/>
                </a:solidFill>
                <a:effectLst/>
                <a:latin typeface="Google Sans"/>
              </a:rPr>
              <a:t>Dorlcote</a:t>
            </a:r>
            <a:r>
              <a:rPr lang="en-US" b="0" i="0" dirty="0">
                <a:solidFill>
                  <a:schemeClr val="bg1"/>
                </a:solidFill>
                <a:effectLst/>
                <a:latin typeface="Google Sans"/>
              </a:rPr>
              <a:t> Mill on the River Floss. The mill has been in the family for generations, but Mr. </a:t>
            </a:r>
            <a:r>
              <a:rPr lang="en-US" b="0" i="0" dirty="0" err="1">
                <a:solidFill>
                  <a:schemeClr val="bg1"/>
                </a:solidFill>
                <a:effectLst/>
                <a:latin typeface="Google Sans"/>
              </a:rPr>
              <a:t>Tulliver</a:t>
            </a:r>
            <a:r>
              <a:rPr lang="en-US" b="0" i="0" dirty="0">
                <a:solidFill>
                  <a:schemeClr val="bg1"/>
                </a:solidFill>
                <a:effectLst/>
                <a:latin typeface="Google Sans"/>
              </a:rPr>
              <a:t> wants more for his son, Tom, so he sends Tom for formal schooling.</a:t>
            </a:r>
            <a:endParaRPr lang="en-US" b="1" u="sng" dirty="0">
              <a:solidFill>
                <a:schemeClr val="bg1"/>
              </a:solidFill>
              <a:effectLst/>
              <a:latin typeface="-apple-system"/>
            </a:endParaRPr>
          </a:p>
        </p:txBody>
      </p:sp>
      <p:pic>
        <p:nvPicPr>
          <p:cNvPr id="3" name="Onlinemedia 2" title="BBC mill on the floss trailer 1996">
            <a:hlinkClick r:id="" action="ppaction://media"/>
            <a:extLst>
              <a:ext uri="{FF2B5EF4-FFF2-40B4-BE49-F238E27FC236}">
                <a16:creationId xmlns:a16="http://schemas.microsoft.com/office/drawing/2014/main" id="{EB25DD37-E302-B925-DE6B-DFA8896345F3}"/>
              </a:ext>
            </a:extLst>
          </p:cNvPr>
          <p:cNvPicPr>
            <a:picLocks noRot="1" noChangeAspect="1"/>
          </p:cNvPicPr>
          <p:nvPr>
            <a:videoFile r:link="rId1"/>
          </p:nvPr>
        </p:nvPicPr>
        <p:blipFill>
          <a:blip r:embed="rId3"/>
          <a:stretch>
            <a:fillRect/>
          </a:stretch>
        </p:blipFill>
        <p:spPr>
          <a:xfrm>
            <a:off x="5130800" y="957535"/>
            <a:ext cx="6590573" cy="4942930"/>
          </a:xfrm>
          <a:prstGeom prst="rect">
            <a:avLst/>
          </a:prstGeom>
        </p:spPr>
      </p:pic>
    </p:spTree>
    <p:extLst>
      <p:ext uri="{BB962C8B-B14F-4D97-AF65-F5344CB8AC3E}">
        <p14:creationId xmlns:p14="http://schemas.microsoft.com/office/powerpoint/2010/main" val="365090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840810" y="1843950"/>
            <a:ext cx="4034085" cy="3816429"/>
          </a:xfrm>
          <a:prstGeom prst="rect">
            <a:avLst/>
          </a:prstGeom>
          <a:noFill/>
        </p:spPr>
        <p:txBody>
          <a:bodyPr wrap="square">
            <a:spAutoFit/>
          </a:bodyPr>
          <a:lstStyle/>
          <a:p>
            <a:pPr algn="l"/>
            <a:r>
              <a:rPr lang="en-US" sz="2000" b="1" i="1" u="sng" dirty="0">
                <a:solidFill>
                  <a:schemeClr val="bg1"/>
                </a:solidFill>
                <a:effectLst/>
                <a:latin typeface="-apple-system"/>
              </a:rPr>
              <a:t>The Victorian Age: </a:t>
            </a:r>
          </a:p>
          <a:p>
            <a:pPr algn="l"/>
            <a:endParaRPr lang="en-US" sz="2000" b="1" i="1" u="sng" dirty="0">
              <a:solidFill>
                <a:schemeClr val="bg1"/>
              </a:solidFill>
              <a:latin typeface="-apple-system"/>
            </a:endParaRPr>
          </a:p>
          <a:p>
            <a:pPr algn="l"/>
            <a:r>
              <a:rPr lang="en-US" sz="2000" b="1" i="1" u="sng" dirty="0">
                <a:solidFill>
                  <a:schemeClr val="bg1"/>
                </a:solidFill>
                <a:latin typeface="-apple-system"/>
              </a:rPr>
              <a:t>Tess of the D’Urbervilles </a:t>
            </a:r>
            <a:r>
              <a:rPr lang="en-US" sz="2000" b="1" u="sng" dirty="0">
                <a:solidFill>
                  <a:schemeClr val="bg1"/>
                </a:solidFill>
                <a:latin typeface="-apple-system"/>
              </a:rPr>
              <a:t>by Thomas Hardy</a:t>
            </a:r>
            <a:endParaRPr lang="en-US" b="1" u="sng" dirty="0">
              <a:solidFill>
                <a:schemeClr val="bg1"/>
              </a:solidFill>
              <a:effectLst/>
              <a:latin typeface="Arial" panose="020B0604020202020204" pitchFamily="34" charset="0"/>
              <a:cs typeface="Arial" panose="020B0604020202020204" pitchFamily="34" charset="0"/>
            </a:endParaRPr>
          </a:p>
          <a:p>
            <a:r>
              <a:rPr lang="en-US" b="0" i="0" dirty="0">
                <a:solidFill>
                  <a:schemeClr val="bg1"/>
                </a:solidFill>
                <a:effectLst/>
                <a:latin typeface="Google Sans"/>
              </a:rPr>
              <a:t>Tess, attractive and innocent, is seduced by family's dissolute heir, Alec d'Urberville, and secretly bears a child, Sorrow, who dies in infancy. Later working as a dairymaid, she meets and marries Angel Clare, an idealistic man who rejects Tess after learning of her sexual past on their wedding night.</a:t>
            </a:r>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3" name="Onlinemedia 2" title="Tess of the D'Urbervilles Official Trailer">
            <a:hlinkClick r:id="" action="ppaction://media"/>
            <a:extLst>
              <a:ext uri="{FF2B5EF4-FFF2-40B4-BE49-F238E27FC236}">
                <a16:creationId xmlns:a16="http://schemas.microsoft.com/office/drawing/2014/main" id="{A5C03D04-AC48-748C-1B1B-7394A4F8FE7B}"/>
              </a:ext>
            </a:extLst>
          </p:cNvPr>
          <p:cNvPicPr>
            <a:picLocks noRot="1" noChangeAspect="1"/>
          </p:cNvPicPr>
          <p:nvPr>
            <a:videoFile r:link="rId1"/>
          </p:nvPr>
        </p:nvPicPr>
        <p:blipFill>
          <a:blip r:embed="rId3"/>
          <a:stretch>
            <a:fillRect/>
          </a:stretch>
        </p:blipFill>
        <p:spPr>
          <a:xfrm>
            <a:off x="5140960" y="1492250"/>
            <a:ext cx="6655699" cy="3760470"/>
          </a:xfrm>
          <a:prstGeom prst="rect">
            <a:avLst/>
          </a:prstGeom>
        </p:spPr>
      </p:pic>
    </p:spTree>
    <p:extLst>
      <p:ext uri="{BB962C8B-B14F-4D97-AF65-F5344CB8AC3E}">
        <p14:creationId xmlns:p14="http://schemas.microsoft.com/office/powerpoint/2010/main" val="56185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840810" y="1843950"/>
            <a:ext cx="4034085" cy="3816429"/>
          </a:xfrm>
          <a:prstGeom prst="rect">
            <a:avLst/>
          </a:prstGeom>
          <a:noFill/>
        </p:spPr>
        <p:txBody>
          <a:bodyPr wrap="square">
            <a:spAutoFit/>
          </a:bodyPr>
          <a:lstStyle/>
          <a:p>
            <a:pPr algn="l"/>
            <a:r>
              <a:rPr lang="en-US" sz="2000" b="1" i="1" u="sng" dirty="0">
                <a:solidFill>
                  <a:schemeClr val="bg1"/>
                </a:solidFill>
                <a:effectLst/>
                <a:latin typeface="-apple-system"/>
              </a:rPr>
              <a:t>The Victorian Age: </a:t>
            </a:r>
          </a:p>
          <a:p>
            <a:pPr algn="l"/>
            <a:endParaRPr lang="en-US" sz="2000" b="1" i="1" u="sng" dirty="0">
              <a:solidFill>
                <a:schemeClr val="bg1"/>
              </a:solidFill>
              <a:latin typeface="-apple-system"/>
            </a:endParaRPr>
          </a:p>
          <a:p>
            <a:pPr algn="l"/>
            <a:r>
              <a:rPr lang="en-US" sz="2000" b="1" i="1" u="sng" dirty="0">
                <a:solidFill>
                  <a:schemeClr val="bg1"/>
                </a:solidFill>
                <a:latin typeface="-apple-system"/>
              </a:rPr>
              <a:t>The Mayor of Casterbridge </a:t>
            </a:r>
            <a:r>
              <a:rPr lang="en-US" sz="2000" b="1" u="sng" dirty="0">
                <a:solidFill>
                  <a:schemeClr val="bg1"/>
                </a:solidFill>
                <a:latin typeface="-apple-system"/>
              </a:rPr>
              <a:t>by Thomas Hardy</a:t>
            </a:r>
            <a:endParaRPr lang="en-US" b="1" u="sng" dirty="0">
              <a:solidFill>
                <a:schemeClr val="bg1"/>
              </a:solidFill>
              <a:effectLst/>
              <a:latin typeface="Arial" panose="020B0604020202020204" pitchFamily="34" charset="0"/>
              <a:cs typeface="Arial" panose="020B0604020202020204" pitchFamily="34" charset="0"/>
            </a:endParaRPr>
          </a:p>
          <a:p>
            <a:r>
              <a:rPr lang="en-US" b="0" i="0" dirty="0">
                <a:solidFill>
                  <a:schemeClr val="bg1"/>
                </a:solidFill>
                <a:effectLst/>
                <a:latin typeface="Google Sans"/>
              </a:rPr>
              <a:t>The novel tells of the rise and fall of Michael </a:t>
            </a:r>
            <a:r>
              <a:rPr lang="en-US" b="0" i="0" dirty="0" err="1">
                <a:solidFill>
                  <a:schemeClr val="bg1"/>
                </a:solidFill>
                <a:effectLst/>
                <a:latin typeface="Google Sans"/>
              </a:rPr>
              <a:t>Henchard</a:t>
            </a:r>
            <a:r>
              <a:rPr lang="en-US" b="0" i="0" dirty="0">
                <a:solidFill>
                  <a:schemeClr val="bg1"/>
                </a:solidFill>
                <a:effectLst/>
                <a:latin typeface="Google Sans"/>
              </a:rPr>
              <a:t>, who, starting from nothing after abandoning his wife and daughter, gains prosperity and respect and is reunited with his family only to lose everything through his own wrong-headedness, his vengeful nature, and a spate of bad luck.</a:t>
            </a:r>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3" name="Onlinemedia 2" title="The Mayor of Casterbridge (ITV 2003) - Trailer">
            <a:hlinkClick r:id="" action="ppaction://media"/>
            <a:extLst>
              <a:ext uri="{FF2B5EF4-FFF2-40B4-BE49-F238E27FC236}">
                <a16:creationId xmlns:a16="http://schemas.microsoft.com/office/drawing/2014/main" id="{A4FEAF7D-BA71-2DA2-0B9C-AC9EC7D3786D}"/>
              </a:ext>
            </a:extLst>
          </p:cNvPr>
          <p:cNvPicPr>
            <a:picLocks noRot="1" noChangeAspect="1"/>
          </p:cNvPicPr>
          <p:nvPr>
            <a:videoFile r:link="rId1"/>
          </p:nvPr>
        </p:nvPicPr>
        <p:blipFill>
          <a:blip r:embed="rId3"/>
          <a:stretch>
            <a:fillRect/>
          </a:stretch>
        </p:blipFill>
        <p:spPr>
          <a:xfrm>
            <a:off x="4777107" y="1339850"/>
            <a:ext cx="7267097" cy="4105910"/>
          </a:xfrm>
          <a:prstGeom prst="rect">
            <a:avLst/>
          </a:prstGeom>
        </p:spPr>
      </p:pic>
    </p:spTree>
    <p:extLst>
      <p:ext uri="{BB962C8B-B14F-4D97-AF65-F5344CB8AC3E}">
        <p14:creationId xmlns:p14="http://schemas.microsoft.com/office/powerpoint/2010/main" val="8399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897960" y="879346"/>
            <a:ext cx="4034085" cy="5016758"/>
          </a:xfrm>
          <a:prstGeom prst="rect">
            <a:avLst/>
          </a:prstGeom>
          <a:noFill/>
        </p:spPr>
        <p:txBody>
          <a:bodyPr wrap="square">
            <a:spAutoFit/>
          </a:bodyPr>
          <a:lstStyle/>
          <a:p>
            <a:pPr algn="l"/>
            <a:r>
              <a:rPr lang="en-US" sz="2000" b="1" i="1" u="sng" dirty="0">
                <a:solidFill>
                  <a:schemeClr val="bg1"/>
                </a:solidFill>
                <a:effectLst/>
                <a:latin typeface="-apple-system"/>
              </a:rPr>
              <a:t>The Victorian Age: </a:t>
            </a:r>
          </a:p>
          <a:p>
            <a:pPr algn="l"/>
            <a:endParaRPr lang="en-US" sz="2000" b="1" i="1" u="sng" dirty="0">
              <a:solidFill>
                <a:schemeClr val="bg1"/>
              </a:solidFill>
              <a:latin typeface="-apple-system"/>
            </a:endParaRPr>
          </a:p>
          <a:p>
            <a:pPr algn="l"/>
            <a:r>
              <a:rPr lang="en-US" sz="2000" b="1" i="1" u="sng" dirty="0">
                <a:solidFill>
                  <a:schemeClr val="bg1"/>
                </a:solidFill>
                <a:latin typeface="-apple-system"/>
              </a:rPr>
              <a:t>The Picture of Dorian Gray </a:t>
            </a:r>
            <a:r>
              <a:rPr lang="en-US" sz="2000" b="1" u="sng" dirty="0">
                <a:solidFill>
                  <a:schemeClr val="bg1"/>
                </a:solidFill>
                <a:latin typeface="-apple-system"/>
              </a:rPr>
              <a:t>by Oscar Wilde</a:t>
            </a:r>
            <a:endParaRPr lang="en-US" b="1" u="sng" dirty="0">
              <a:solidFill>
                <a:schemeClr val="bg1"/>
              </a:solidFill>
              <a:effectLst/>
              <a:latin typeface="Arial" panose="020B0604020202020204" pitchFamily="34" charset="0"/>
              <a:cs typeface="Arial" panose="020B0604020202020204" pitchFamily="34" charset="0"/>
            </a:endParaRPr>
          </a:p>
          <a:p>
            <a:r>
              <a:rPr lang="en-US" sz="1600" b="0" i="1" dirty="0">
                <a:solidFill>
                  <a:schemeClr val="bg1"/>
                </a:solidFill>
                <a:effectLst/>
                <a:latin typeface="Arial" panose="020B0604020202020204" pitchFamily="34" charset="0"/>
              </a:rPr>
              <a:t>The Picture of Dorian Gray</a:t>
            </a:r>
            <a:r>
              <a:rPr lang="en-US" sz="1600" b="0" i="0" dirty="0">
                <a:solidFill>
                  <a:schemeClr val="bg1"/>
                </a:solidFill>
                <a:effectLst/>
                <a:latin typeface="Arial" panose="020B0604020202020204" pitchFamily="34" charset="0"/>
              </a:rPr>
              <a:t> tells about a young man named Dorian Gray who has a portrait painted of himself. The artist, Basil Hallward, thinks Dorian Gray is very beautiful, and becomes obsessed with Dorian. One day in Basil's garden, Dorian Gray meets a man named Lord Henry Wotton. Lord Henry Wotton makes Dorian Gray believe that the only thing important in life is beauty. However, Dorian realizes that he will become less beautiful as he grows older. He wishes the portrait Basil painted would become old in his place. Dorian then sells his soul so he can be beautiful forever, but not on purpose.</a:t>
            </a:r>
            <a:endParaRPr lang="en-US" sz="1600" b="1" u="sng" dirty="0">
              <a:solidFill>
                <a:schemeClr val="bg1"/>
              </a:solidFill>
              <a:effectLst/>
              <a:latin typeface="-apple-system"/>
            </a:endParaRPr>
          </a:p>
        </p:txBody>
      </p:sp>
      <p:pic>
        <p:nvPicPr>
          <p:cNvPr id="3" name="Onlinemedia 2" title="Dorian Gray (2009) Official Trailer # 1 - Ben Barnes HD">
            <a:hlinkClick r:id="" action="ppaction://media"/>
            <a:extLst>
              <a:ext uri="{FF2B5EF4-FFF2-40B4-BE49-F238E27FC236}">
                <a16:creationId xmlns:a16="http://schemas.microsoft.com/office/drawing/2014/main" id="{BC823BAF-5465-2FD8-232B-D50BC18669A9}"/>
              </a:ext>
            </a:extLst>
          </p:cNvPr>
          <p:cNvPicPr>
            <a:picLocks noRot="1" noChangeAspect="1"/>
          </p:cNvPicPr>
          <p:nvPr>
            <a:videoFile r:link="rId1"/>
          </p:nvPr>
        </p:nvPicPr>
        <p:blipFill>
          <a:blip r:embed="rId3"/>
          <a:stretch>
            <a:fillRect/>
          </a:stretch>
        </p:blipFill>
        <p:spPr>
          <a:xfrm>
            <a:off x="5140960" y="1451610"/>
            <a:ext cx="6853504" cy="3872230"/>
          </a:xfrm>
          <a:prstGeom prst="rect">
            <a:avLst/>
          </a:prstGeom>
        </p:spPr>
      </p:pic>
    </p:spTree>
    <p:extLst>
      <p:ext uri="{BB962C8B-B14F-4D97-AF65-F5344CB8AC3E}">
        <p14:creationId xmlns:p14="http://schemas.microsoft.com/office/powerpoint/2010/main" val="305730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840810" y="1843950"/>
            <a:ext cx="4034085" cy="3816429"/>
          </a:xfrm>
          <a:prstGeom prst="rect">
            <a:avLst/>
          </a:prstGeom>
          <a:noFill/>
        </p:spPr>
        <p:txBody>
          <a:bodyPr wrap="square">
            <a:spAutoFit/>
          </a:bodyPr>
          <a:lstStyle/>
          <a:p>
            <a:pPr algn="l"/>
            <a:r>
              <a:rPr lang="en-US" sz="2000" b="1" i="1" u="sng" dirty="0">
                <a:solidFill>
                  <a:schemeClr val="bg1"/>
                </a:solidFill>
                <a:effectLst/>
                <a:latin typeface="-apple-system"/>
              </a:rPr>
              <a:t>The Great American Novel: </a:t>
            </a:r>
          </a:p>
          <a:p>
            <a:pPr algn="l"/>
            <a:endParaRPr lang="en-US" sz="2000" b="1" i="1" u="sng" dirty="0">
              <a:solidFill>
                <a:schemeClr val="bg1"/>
              </a:solidFill>
              <a:latin typeface="-apple-system"/>
            </a:endParaRPr>
          </a:p>
          <a:p>
            <a:pPr algn="l"/>
            <a:r>
              <a:rPr lang="en-US" sz="2000" b="1" i="1" u="sng" dirty="0">
                <a:solidFill>
                  <a:schemeClr val="bg1"/>
                </a:solidFill>
                <a:latin typeface="-apple-system"/>
              </a:rPr>
              <a:t>The Adventures of Tom Sawyer </a:t>
            </a:r>
            <a:r>
              <a:rPr lang="en-US" sz="2000" b="1" u="sng" dirty="0">
                <a:solidFill>
                  <a:schemeClr val="bg1"/>
                </a:solidFill>
                <a:latin typeface="-apple-system"/>
              </a:rPr>
              <a:t>by Mark Twain</a:t>
            </a:r>
            <a:endParaRPr lang="en-US" b="1" u="sng" dirty="0">
              <a:solidFill>
                <a:schemeClr val="bg1"/>
              </a:solidFill>
              <a:effectLst/>
              <a:latin typeface="Arial" panose="020B0604020202020204" pitchFamily="34" charset="0"/>
              <a:cs typeface="Arial" panose="020B0604020202020204" pitchFamily="34" charset="0"/>
            </a:endParaRPr>
          </a:p>
          <a:p>
            <a:r>
              <a:rPr lang="en-US" b="0" i="0" dirty="0">
                <a:solidFill>
                  <a:schemeClr val="bg1"/>
                </a:solidFill>
                <a:effectLst/>
                <a:latin typeface="Google Sans"/>
              </a:rPr>
              <a:t>The novel follows the rebellious Tom Sawyer during his formative years as he begins to mature out of his childish, troublemaking behavior. This is mostly seen during the harrowing events of Tom's encounters with Injun Joe as well as his forays alongside his ne'er-do-well friend, Huckleberry Finn.</a:t>
            </a:r>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3" name="Onlinemedia 2" title="The Adventures of Tom Sawyer (1938) ORIGINAL TRAILER [HD 1080p]">
            <a:hlinkClick r:id="" action="ppaction://media"/>
            <a:extLst>
              <a:ext uri="{FF2B5EF4-FFF2-40B4-BE49-F238E27FC236}">
                <a16:creationId xmlns:a16="http://schemas.microsoft.com/office/drawing/2014/main" id="{891B0E5D-3E49-9D51-A9B3-FA28DA534852}"/>
              </a:ext>
            </a:extLst>
          </p:cNvPr>
          <p:cNvPicPr>
            <a:picLocks noRot="1" noChangeAspect="1"/>
          </p:cNvPicPr>
          <p:nvPr>
            <a:videoFile r:link="rId1"/>
          </p:nvPr>
        </p:nvPicPr>
        <p:blipFill>
          <a:blip r:embed="rId3"/>
          <a:stretch>
            <a:fillRect/>
          </a:stretch>
        </p:blipFill>
        <p:spPr>
          <a:xfrm>
            <a:off x="5090160" y="1604010"/>
            <a:ext cx="6634678" cy="3748593"/>
          </a:xfrm>
          <a:prstGeom prst="rect">
            <a:avLst/>
          </a:prstGeom>
        </p:spPr>
      </p:pic>
    </p:spTree>
    <p:extLst>
      <p:ext uri="{BB962C8B-B14F-4D97-AF65-F5344CB8AC3E}">
        <p14:creationId xmlns:p14="http://schemas.microsoft.com/office/powerpoint/2010/main" val="400592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73D71C1-A1E7-670B-690E-8ACF930CE4B1}"/>
              </a:ext>
            </a:extLst>
          </p:cNvPr>
          <p:cNvSpPr>
            <a:spLocks noGrp="1"/>
          </p:cNvSpPr>
          <p:nvPr>
            <p:ph type="title"/>
          </p:nvPr>
        </p:nvSpPr>
        <p:spPr>
          <a:xfrm>
            <a:off x="1383564" y="348865"/>
            <a:ext cx="9718111" cy="1576446"/>
          </a:xfrm>
        </p:spPr>
        <p:txBody>
          <a:bodyPr anchor="ctr">
            <a:normAutofit/>
          </a:bodyPr>
          <a:lstStyle/>
          <a:p>
            <a:r>
              <a:rPr lang="nl-NL" sz="4000">
                <a:solidFill>
                  <a:srgbClr val="FFFFFF"/>
                </a:solidFill>
              </a:rPr>
              <a:t>Literary Periods</a:t>
            </a:r>
          </a:p>
        </p:txBody>
      </p:sp>
      <p:graphicFrame>
        <p:nvGraphicFramePr>
          <p:cNvPr id="4" name="Tijdelijke aanduiding voor inhoud 3">
            <a:extLst>
              <a:ext uri="{FF2B5EF4-FFF2-40B4-BE49-F238E27FC236}">
                <a16:creationId xmlns:a16="http://schemas.microsoft.com/office/drawing/2014/main" id="{FC726C0B-F7ED-47E3-794A-40DE7F159134}"/>
              </a:ext>
            </a:extLst>
          </p:cNvPr>
          <p:cNvGraphicFramePr>
            <a:graphicFrameLocks noGrp="1"/>
          </p:cNvGraphicFramePr>
          <p:nvPr>
            <p:ph idx="1"/>
            <p:extLst>
              <p:ext uri="{D42A27DB-BD31-4B8C-83A1-F6EECF244321}">
                <p14:modId xmlns:p14="http://schemas.microsoft.com/office/powerpoint/2010/main" val="174473683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Rechte verbindingslijn 6">
            <a:extLst>
              <a:ext uri="{FF2B5EF4-FFF2-40B4-BE49-F238E27FC236}">
                <a16:creationId xmlns:a16="http://schemas.microsoft.com/office/drawing/2014/main" id="{3C2358E2-651F-A791-E877-26B24DFEEB56}"/>
              </a:ext>
            </a:extLst>
          </p:cNvPr>
          <p:cNvCxnSpPr>
            <a:endCxn id="4" idx="3"/>
          </p:cNvCxnSpPr>
          <p:nvPr/>
        </p:nvCxnSpPr>
        <p:spPr>
          <a:xfrm>
            <a:off x="657225" y="4457700"/>
            <a:ext cx="10914660" cy="29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1F1B9A6B-1886-40D8-D194-BE0D4E6453CE}"/>
              </a:ext>
            </a:extLst>
          </p:cNvPr>
          <p:cNvCxnSpPr>
            <a:cxnSpLocks/>
          </p:cNvCxnSpPr>
          <p:nvPr/>
        </p:nvCxnSpPr>
        <p:spPr>
          <a:xfrm>
            <a:off x="1847850" y="4314825"/>
            <a:ext cx="0" cy="1458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07718521-3C50-0486-9EBC-0643CB97B08C}"/>
              </a:ext>
            </a:extLst>
          </p:cNvPr>
          <p:cNvCxnSpPr>
            <a:cxnSpLocks/>
          </p:cNvCxnSpPr>
          <p:nvPr/>
        </p:nvCxnSpPr>
        <p:spPr>
          <a:xfrm>
            <a:off x="3286125" y="4457700"/>
            <a:ext cx="0" cy="1238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144374F4-71D3-303D-B37C-19BC1B8A29B6}"/>
              </a:ext>
            </a:extLst>
          </p:cNvPr>
          <p:cNvCxnSpPr>
            <a:cxnSpLocks/>
          </p:cNvCxnSpPr>
          <p:nvPr/>
        </p:nvCxnSpPr>
        <p:spPr>
          <a:xfrm>
            <a:off x="4781550" y="4276725"/>
            <a:ext cx="0" cy="176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5A488745-5165-6E13-6FFD-C96020B890F8}"/>
              </a:ext>
            </a:extLst>
          </p:cNvPr>
          <p:cNvCxnSpPr>
            <a:cxnSpLocks/>
          </p:cNvCxnSpPr>
          <p:nvPr/>
        </p:nvCxnSpPr>
        <p:spPr>
          <a:xfrm flipV="1">
            <a:off x="6252144" y="4467225"/>
            <a:ext cx="0" cy="1095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CEAB61AF-85D5-354B-F1C9-231094C3D802}"/>
              </a:ext>
            </a:extLst>
          </p:cNvPr>
          <p:cNvCxnSpPr>
            <a:cxnSpLocks/>
          </p:cNvCxnSpPr>
          <p:nvPr/>
        </p:nvCxnSpPr>
        <p:spPr>
          <a:xfrm>
            <a:off x="7648575" y="4343399"/>
            <a:ext cx="0" cy="1238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19E3AE95-2C60-9CF2-4E26-0B46851DE5F4}"/>
              </a:ext>
            </a:extLst>
          </p:cNvPr>
          <p:cNvCxnSpPr>
            <a:cxnSpLocks/>
          </p:cNvCxnSpPr>
          <p:nvPr/>
        </p:nvCxnSpPr>
        <p:spPr>
          <a:xfrm>
            <a:off x="10277475" y="4343399"/>
            <a:ext cx="0" cy="1095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03B2BCB5-45D2-3323-B5AC-8B47243F2139}"/>
              </a:ext>
            </a:extLst>
          </p:cNvPr>
          <p:cNvCxnSpPr>
            <a:cxnSpLocks/>
          </p:cNvCxnSpPr>
          <p:nvPr/>
        </p:nvCxnSpPr>
        <p:spPr>
          <a:xfrm>
            <a:off x="8181340" y="4452936"/>
            <a:ext cx="0" cy="12382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833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840810" y="1843950"/>
            <a:ext cx="4034085" cy="3816429"/>
          </a:xfrm>
          <a:prstGeom prst="rect">
            <a:avLst/>
          </a:prstGeom>
          <a:noFill/>
        </p:spPr>
        <p:txBody>
          <a:bodyPr wrap="square">
            <a:spAutoFit/>
          </a:bodyPr>
          <a:lstStyle/>
          <a:p>
            <a:pPr algn="l"/>
            <a:r>
              <a:rPr lang="en-US" sz="2000" b="1" i="1" u="sng" dirty="0">
                <a:solidFill>
                  <a:schemeClr val="bg1"/>
                </a:solidFill>
                <a:effectLst/>
                <a:latin typeface="-apple-system"/>
              </a:rPr>
              <a:t>The Great American Novel: </a:t>
            </a:r>
          </a:p>
          <a:p>
            <a:pPr algn="l"/>
            <a:endParaRPr lang="en-US" sz="2000" b="1" i="1" u="sng" dirty="0">
              <a:solidFill>
                <a:schemeClr val="bg1"/>
              </a:solidFill>
              <a:latin typeface="-apple-system"/>
            </a:endParaRPr>
          </a:p>
          <a:p>
            <a:pPr algn="l"/>
            <a:r>
              <a:rPr lang="en-US" sz="2000" b="1" i="1" u="sng" dirty="0">
                <a:solidFill>
                  <a:schemeClr val="bg1"/>
                </a:solidFill>
                <a:latin typeface="-apple-system"/>
              </a:rPr>
              <a:t>The Adventures of Huckleberry Finn </a:t>
            </a:r>
            <a:r>
              <a:rPr lang="en-US" sz="2000" b="1" u="sng" dirty="0">
                <a:solidFill>
                  <a:schemeClr val="bg1"/>
                </a:solidFill>
                <a:latin typeface="-apple-system"/>
              </a:rPr>
              <a:t>by Mark Twain</a:t>
            </a:r>
            <a:endParaRPr lang="en-US" b="1" u="sng" dirty="0">
              <a:solidFill>
                <a:schemeClr val="bg1"/>
              </a:solidFill>
              <a:effectLst/>
              <a:latin typeface="Arial" panose="020B0604020202020204" pitchFamily="34" charset="0"/>
              <a:cs typeface="Arial" panose="020B0604020202020204" pitchFamily="34" charset="0"/>
            </a:endParaRPr>
          </a:p>
          <a:p>
            <a:r>
              <a:rPr lang="en-US" b="0" i="0" dirty="0">
                <a:solidFill>
                  <a:schemeClr val="bg1"/>
                </a:solidFill>
                <a:effectLst/>
                <a:latin typeface="Google Sans"/>
              </a:rPr>
              <a:t>Huck Finn, the protagonist, escapes his abusive and drunken father and runs away with a slave named Jim. The two have many adventures on a raft on the Mississippi River, including traveling with the antagonists, the king and the duke, two con artists who go from town to town stealing from people.</a:t>
            </a:r>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3" name="Onlinemedia 2" title="The Adventures of Huckleberry Finn (1960) Original Theatrical Trailer - Warner Archive Collection">
            <a:hlinkClick r:id="" action="ppaction://media"/>
            <a:extLst>
              <a:ext uri="{FF2B5EF4-FFF2-40B4-BE49-F238E27FC236}">
                <a16:creationId xmlns:a16="http://schemas.microsoft.com/office/drawing/2014/main" id="{B4A6141D-103E-BA8B-19C5-1C455A4A9E85}"/>
              </a:ext>
            </a:extLst>
          </p:cNvPr>
          <p:cNvPicPr>
            <a:picLocks noRot="1" noChangeAspect="1"/>
          </p:cNvPicPr>
          <p:nvPr>
            <a:videoFile r:link="rId1"/>
          </p:nvPr>
        </p:nvPicPr>
        <p:blipFill>
          <a:blip r:embed="rId3"/>
          <a:stretch>
            <a:fillRect/>
          </a:stretch>
        </p:blipFill>
        <p:spPr>
          <a:xfrm>
            <a:off x="5008880" y="1390650"/>
            <a:ext cx="7012306" cy="3961953"/>
          </a:xfrm>
          <a:prstGeom prst="rect">
            <a:avLst/>
          </a:prstGeom>
        </p:spPr>
      </p:pic>
    </p:spTree>
    <p:extLst>
      <p:ext uri="{BB962C8B-B14F-4D97-AF65-F5344CB8AC3E}">
        <p14:creationId xmlns:p14="http://schemas.microsoft.com/office/powerpoint/2010/main" val="411748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1E3CD8-0342-0E7D-3EB2-528DD9035701}"/>
              </a:ext>
            </a:extLst>
          </p:cNvPr>
          <p:cNvSpPr txBox="1"/>
          <p:nvPr/>
        </p:nvSpPr>
        <p:spPr>
          <a:xfrm>
            <a:off x="840810" y="1843950"/>
            <a:ext cx="4034085" cy="3816429"/>
          </a:xfrm>
          <a:prstGeom prst="rect">
            <a:avLst/>
          </a:prstGeom>
          <a:noFill/>
        </p:spPr>
        <p:txBody>
          <a:bodyPr wrap="square">
            <a:spAutoFit/>
          </a:bodyPr>
          <a:lstStyle/>
          <a:p>
            <a:pPr algn="l"/>
            <a:r>
              <a:rPr lang="en-US" sz="2000" b="1" i="1" u="sng" dirty="0">
                <a:solidFill>
                  <a:schemeClr val="bg1"/>
                </a:solidFill>
                <a:effectLst/>
                <a:latin typeface="-apple-system"/>
              </a:rPr>
              <a:t>The Great American Novel: </a:t>
            </a:r>
          </a:p>
          <a:p>
            <a:pPr algn="l"/>
            <a:endParaRPr lang="en-US" sz="2000" b="1" i="1" u="sng" dirty="0">
              <a:solidFill>
                <a:schemeClr val="bg1"/>
              </a:solidFill>
              <a:latin typeface="-apple-system"/>
            </a:endParaRPr>
          </a:p>
          <a:p>
            <a:pPr algn="l"/>
            <a:r>
              <a:rPr lang="en-US" sz="2000" b="1" i="1" u="sng" dirty="0">
                <a:solidFill>
                  <a:schemeClr val="bg1"/>
                </a:solidFill>
                <a:latin typeface="-apple-system"/>
              </a:rPr>
              <a:t>The Red Badge of Courage </a:t>
            </a:r>
            <a:r>
              <a:rPr lang="en-US" sz="2000" b="1" u="sng" dirty="0">
                <a:solidFill>
                  <a:schemeClr val="bg1"/>
                </a:solidFill>
                <a:latin typeface="-apple-system"/>
              </a:rPr>
              <a:t>by Stephen Crane</a:t>
            </a:r>
            <a:endParaRPr lang="en-US" b="1" u="sng" dirty="0">
              <a:solidFill>
                <a:schemeClr val="bg1"/>
              </a:solidFill>
              <a:effectLst/>
              <a:latin typeface="Arial" panose="020B0604020202020204" pitchFamily="34" charset="0"/>
              <a:cs typeface="Arial" panose="020B0604020202020204" pitchFamily="34" charset="0"/>
            </a:endParaRPr>
          </a:p>
          <a:p>
            <a:r>
              <a:rPr lang="en-US" b="0" i="0" dirty="0">
                <a:solidFill>
                  <a:schemeClr val="bg1"/>
                </a:solidFill>
                <a:effectLst/>
                <a:latin typeface="Google Sans"/>
              </a:rPr>
              <a:t>The Red Badge of Courage is the story of Henry Fleming, a teenager who joins the Union army because he is enamored with the romance of battle. When the actual fighting starts, Henry is worried that he'll run away. At the beginning of the battle, Henry fights, as a soldier must.</a:t>
            </a:r>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3" name="Onlinemedia 2" title="The Red Badge of Courage Trailer">
            <a:hlinkClick r:id="" action="ppaction://media"/>
            <a:extLst>
              <a:ext uri="{FF2B5EF4-FFF2-40B4-BE49-F238E27FC236}">
                <a16:creationId xmlns:a16="http://schemas.microsoft.com/office/drawing/2014/main" id="{7E3F615E-50D2-C198-8395-7675D4EAD9CF}"/>
              </a:ext>
            </a:extLst>
          </p:cNvPr>
          <p:cNvPicPr>
            <a:picLocks noRot="1" noChangeAspect="1"/>
          </p:cNvPicPr>
          <p:nvPr>
            <a:videoFile r:link="rId1"/>
          </p:nvPr>
        </p:nvPicPr>
        <p:blipFill>
          <a:blip r:embed="rId3"/>
          <a:stretch>
            <a:fillRect/>
          </a:stretch>
        </p:blipFill>
        <p:spPr>
          <a:xfrm>
            <a:off x="5039360" y="1258570"/>
            <a:ext cx="6853504" cy="3872230"/>
          </a:xfrm>
          <a:prstGeom prst="rect">
            <a:avLst/>
          </a:prstGeom>
        </p:spPr>
      </p:pic>
    </p:spTree>
    <p:extLst>
      <p:ext uri="{BB962C8B-B14F-4D97-AF65-F5344CB8AC3E}">
        <p14:creationId xmlns:p14="http://schemas.microsoft.com/office/powerpoint/2010/main" val="18699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F8AF2252-E478-DA10-F56E-9BAC3D82F73F}"/>
              </a:ext>
            </a:extLst>
          </p:cNvPr>
          <p:cNvSpPr txBox="1"/>
          <p:nvPr/>
        </p:nvSpPr>
        <p:spPr>
          <a:xfrm>
            <a:off x="609600" y="1720840"/>
            <a:ext cx="4419600" cy="5570756"/>
          </a:xfrm>
          <a:prstGeom prst="rect">
            <a:avLst/>
          </a:prstGeom>
          <a:noFill/>
        </p:spPr>
        <p:txBody>
          <a:bodyPr wrap="square">
            <a:spAutoFit/>
          </a:bodyPr>
          <a:lstStyle/>
          <a:p>
            <a:pPr algn="l"/>
            <a:r>
              <a:rPr lang="en-US" sz="2000" b="1" i="1" u="sng" dirty="0">
                <a:solidFill>
                  <a:schemeClr val="bg1"/>
                </a:solidFill>
                <a:effectLst/>
                <a:latin typeface="-apple-system"/>
              </a:rPr>
              <a:t>The Romantics/The Great American Novel: </a:t>
            </a:r>
          </a:p>
          <a:p>
            <a:pPr algn="l"/>
            <a:endParaRPr lang="en-US" sz="2000" b="1" i="1" u="sng" dirty="0">
              <a:solidFill>
                <a:schemeClr val="bg1"/>
              </a:solidFill>
              <a:latin typeface="-apple-system"/>
            </a:endParaRPr>
          </a:p>
          <a:p>
            <a:pPr algn="l"/>
            <a:r>
              <a:rPr lang="en-US" sz="2000" b="1" i="1" u="sng" dirty="0">
                <a:solidFill>
                  <a:schemeClr val="bg1"/>
                </a:solidFill>
                <a:effectLst/>
                <a:latin typeface="-apple-system"/>
              </a:rPr>
              <a:t>Moby Dick </a:t>
            </a:r>
            <a:r>
              <a:rPr lang="en-US" sz="2000" b="1" u="sng" dirty="0">
                <a:solidFill>
                  <a:schemeClr val="bg1"/>
                </a:solidFill>
                <a:effectLst/>
                <a:latin typeface="-apple-system"/>
              </a:rPr>
              <a:t>by Herman Melville</a:t>
            </a:r>
          </a:p>
          <a:p>
            <a:pPr algn="l"/>
            <a:r>
              <a:rPr lang="en-US" sz="2000" b="0" i="0" dirty="0">
                <a:solidFill>
                  <a:schemeClr val="bg1"/>
                </a:solidFill>
                <a:effectLst/>
                <a:latin typeface="Google Sans"/>
              </a:rPr>
              <a:t>Herman Melville's Moby Dick is the story of Captain Ahab's self-destructive obsession with the white whale called Moby Dick. It is told through the narration of Ishmael, a sailor new to Ahab's ship, the Pequod. The plot of the novel follows Ahab's manic drive to kill the whale, even as it endangers his crew.</a:t>
            </a:r>
          </a:p>
          <a:p>
            <a:pPr algn="l"/>
            <a:endParaRPr lang="en-US" sz="2000" b="0" i="0" dirty="0">
              <a:solidFill>
                <a:schemeClr val="bg1"/>
              </a:solidFill>
              <a:effectLst/>
              <a:latin typeface="Google Sans"/>
            </a:endParaRPr>
          </a:p>
          <a:p>
            <a:pPr algn="l"/>
            <a:endParaRPr lang="en-US" sz="2000" b="0" i="0" dirty="0">
              <a:solidFill>
                <a:schemeClr val="bg1"/>
              </a:solidFill>
              <a:effectLst/>
              <a:latin typeface="Google Sans"/>
            </a:endParaRPr>
          </a:p>
          <a:p>
            <a:pPr algn="l"/>
            <a:endParaRPr lang="en-US" sz="2000" u="sng" dirty="0">
              <a:solidFill>
                <a:schemeClr val="bg1"/>
              </a:solidFill>
              <a:latin typeface="Google Sans"/>
            </a:endParaRPr>
          </a:p>
          <a:p>
            <a:pPr algn="l"/>
            <a:endParaRPr lang="en-US" sz="2000" b="1" u="sng" dirty="0">
              <a:solidFill>
                <a:schemeClr val="bg1"/>
              </a:solidFill>
              <a:effectLst/>
              <a:latin typeface="-apple-system"/>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3" name="Onlinemedia 2" title="Moby Dick (1956) Original Trailer [FHD]">
            <a:hlinkClick r:id="" action="ppaction://media"/>
            <a:extLst>
              <a:ext uri="{FF2B5EF4-FFF2-40B4-BE49-F238E27FC236}">
                <a16:creationId xmlns:a16="http://schemas.microsoft.com/office/drawing/2014/main" id="{9949E4F7-C764-C857-E8BE-B44A9873BA83}"/>
              </a:ext>
            </a:extLst>
          </p:cNvPr>
          <p:cNvPicPr>
            <a:picLocks noRot="1" noChangeAspect="1"/>
          </p:cNvPicPr>
          <p:nvPr>
            <a:videoFile r:link="rId1"/>
          </p:nvPr>
        </p:nvPicPr>
        <p:blipFill>
          <a:blip r:embed="rId3"/>
          <a:stretch>
            <a:fillRect/>
          </a:stretch>
        </p:blipFill>
        <p:spPr>
          <a:xfrm>
            <a:off x="5648960" y="1084580"/>
            <a:ext cx="5872480" cy="4404360"/>
          </a:xfrm>
          <a:prstGeom prst="rect">
            <a:avLst/>
          </a:prstGeom>
        </p:spPr>
      </p:pic>
    </p:spTree>
    <p:extLst>
      <p:ext uri="{BB962C8B-B14F-4D97-AF65-F5344CB8AC3E}">
        <p14:creationId xmlns:p14="http://schemas.microsoft.com/office/powerpoint/2010/main" val="10172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F8AF2252-E478-DA10-F56E-9BAC3D82F73F}"/>
              </a:ext>
            </a:extLst>
          </p:cNvPr>
          <p:cNvSpPr txBox="1"/>
          <p:nvPr/>
        </p:nvSpPr>
        <p:spPr>
          <a:xfrm>
            <a:off x="609599" y="1720840"/>
            <a:ext cx="4664075" cy="5570756"/>
          </a:xfrm>
          <a:prstGeom prst="rect">
            <a:avLst/>
          </a:prstGeom>
          <a:noFill/>
        </p:spPr>
        <p:txBody>
          <a:bodyPr wrap="square">
            <a:spAutoFit/>
          </a:bodyPr>
          <a:lstStyle/>
          <a:p>
            <a:pPr algn="l"/>
            <a:r>
              <a:rPr lang="en-US" sz="2000" b="1" i="1" u="sng" dirty="0">
                <a:solidFill>
                  <a:schemeClr val="bg1"/>
                </a:solidFill>
                <a:effectLst/>
                <a:latin typeface="-apple-system"/>
              </a:rPr>
              <a:t>The Romantics/The Great American Novel: </a:t>
            </a:r>
          </a:p>
          <a:p>
            <a:pPr algn="l"/>
            <a:endParaRPr lang="en-US" sz="2000" b="1" i="1" u="sng" dirty="0">
              <a:solidFill>
                <a:schemeClr val="bg1"/>
              </a:solidFill>
              <a:effectLst/>
              <a:latin typeface="Google Sans"/>
            </a:endParaRPr>
          </a:p>
          <a:p>
            <a:pPr algn="l"/>
            <a:r>
              <a:rPr lang="en-US" sz="2000" b="1" i="1" u="sng" dirty="0">
                <a:solidFill>
                  <a:schemeClr val="bg1"/>
                </a:solidFill>
                <a:effectLst/>
                <a:latin typeface="Google Sans"/>
              </a:rPr>
              <a:t>The Scarlet Letter </a:t>
            </a:r>
            <a:r>
              <a:rPr lang="en-US" sz="2000" b="1" u="sng" dirty="0">
                <a:solidFill>
                  <a:schemeClr val="bg1"/>
                </a:solidFill>
                <a:effectLst/>
                <a:latin typeface="Google Sans"/>
              </a:rPr>
              <a:t>by Nathaniel Hawthorne</a:t>
            </a:r>
          </a:p>
          <a:p>
            <a:pPr algn="l"/>
            <a:r>
              <a:rPr lang="en-US" sz="2000" b="0" i="0" dirty="0">
                <a:solidFill>
                  <a:schemeClr val="bg1"/>
                </a:solidFill>
                <a:effectLst/>
                <a:latin typeface="Google Sans"/>
              </a:rPr>
              <a:t>Set in the Puritan Massachusetts Bay Colony during the years 1642 to 1649, the novel tells the story of Hester Prynne, who conceives a daughter with a man to whom she is not married and then struggles to create a new life of repentance and dignity. As punishment, she must wear a scarlet letter 'A' (for "adultery").</a:t>
            </a:r>
            <a:endParaRPr lang="en-US" sz="2000" b="1" u="sng" dirty="0">
              <a:solidFill>
                <a:schemeClr val="bg1"/>
              </a:solidFill>
              <a:effectLst/>
              <a:latin typeface="Google Sans"/>
            </a:endParaRPr>
          </a:p>
          <a:p>
            <a:pPr algn="l"/>
            <a:endParaRPr lang="en-US" sz="2000" b="0" i="0" dirty="0">
              <a:solidFill>
                <a:schemeClr val="bg1"/>
              </a:solidFill>
              <a:effectLst/>
              <a:latin typeface="Google Sans"/>
            </a:endParaRPr>
          </a:p>
          <a:p>
            <a:pPr algn="l"/>
            <a:endParaRPr lang="en-US" sz="2000" b="0" i="0" dirty="0">
              <a:solidFill>
                <a:schemeClr val="bg1"/>
              </a:solidFill>
              <a:effectLst/>
              <a:latin typeface="Google Sans"/>
            </a:endParaRPr>
          </a:p>
          <a:p>
            <a:pPr algn="l"/>
            <a:endParaRPr lang="en-US" sz="2000" b="0" i="0" dirty="0">
              <a:solidFill>
                <a:schemeClr val="bg1"/>
              </a:solidFill>
              <a:effectLst/>
              <a:latin typeface="Google Sans"/>
            </a:endParaRPr>
          </a:p>
          <a:p>
            <a:pPr algn="l"/>
            <a:endParaRPr lang="en-US" sz="2000" u="sng" dirty="0">
              <a:solidFill>
                <a:schemeClr val="bg1"/>
              </a:solidFill>
              <a:latin typeface="Google Sans"/>
            </a:endParaRPr>
          </a:p>
          <a:p>
            <a:pPr algn="l"/>
            <a:endParaRPr lang="en-US" sz="2000" b="1" u="sng" dirty="0">
              <a:solidFill>
                <a:schemeClr val="bg1"/>
              </a:solidFill>
              <a:effectLst/>
              <a:latin typeface="-apple-system"/>
            </a:endParaRPr>
          </a:p>
          <a:p>
            <a:br>
              <a:rPr lang="en-US" b="0" i="0" dirty="0">
                <a:solidFill>
                  <a:srgbClr val="202124"/>
                </a:solidFill>
                <a:effectLst/>
                <a:latin typeface="arial" panose="020B0604020202020204" pitchFamily="34" charset="0"/>
              </a:rPr>
            </a:br>
            <a:endParaRPr lang="en-US" b="1" u="sng" dirty="0">
              <a:solidFill>
                <a:schemeClr val="bg1"/>
              </a:solidFill>
              <a:effectLst/>
              <a:latin typeface="-apple-system"/>
            </a:endParaRPr>
          </a:p>
        </p:txBody>
      </p:sp>
      <p:pic>
        <p:nvPicPr>
          <p:cNvPr id="2" name="Onlinemedia 1" title="The Scarlet Letter (2015) Official Trailer">
            <a:hlinkClick r:id="" action="ppaction://media"/>
            <a:extLst>
              <a:ext uri="{FF2B5EF4-FFF2-40B4-BE49-F238E27FC236}">
                <a16:creationId xmlns:a16="http://schemas.microsoft.com/office/drawing/2014/main" id="{826399F3-7454-48AC-1A9C-31FE243DACAE}"/>
              </a:ext>
            </a:extLst>
          </p:cNvPr>
          <p:cNvPicPr>
            <a:picLocks noRot="1" noChangeAspect="1"/>
          </p:cNvPicPr>
          <p:nvPr>
            <a:videoFile r:link="rId1"/>
          </p:nvPr>
        </p:nvPicPr>
        <p:blipFill>
          <a:blip r:embed="rId3"/>
          <a:stretch>
            <a:fillRect/>
          </a:stretch>
        </p:blipFill>
        <p:spPr>
          <a:xfrm>
            <a:off x="5466715" y="1431290"/>
            <a:ext cx="6462389" cy="3651250"/>
          </a:xfrm>
          <a:prstGeom prst="rect">
            <a:avLst/>
          </a:prstGeom>
        </p:spPr>
      </p:pic>
    </p:spTree>
    <p:extLst>
      <p:ext uri="{BB962C8B-B14F-4D97-AF65-F5344CB8AC3E}">
        <p14:creationId xmlns:p14="http://schemas.microsoft.com/office/powerpoint/2010/main" val="230078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7415F75-5EEA-5FD5-0FB4-08E2D227CE6E}"/>
              </a:ext>
            </a:extLst>
          </p:cNvPr>
          <p:cNvSpPr>
            <a:spLocks noGrp="1"/>
          </p:cNvSpPr>
          <p:nvPr>
            <p:ph type="title"/>
          </p:nvPr>
        </p:nvSpPr>
        <p:spPr>
          <a:xfrm>
            <a:off x="838200" y="365125"/>
            <a:ext cx="10515600" cy="1325563"/>
          </a:xfrm>
        </p:spPr>
        <p:txBody>
          <a:bodyPr>
            <a:normAutofit/>
          </a:bodyPr>
          <a:lstStyle/>
          <a:p>
            <a:r>
              <a:rPr lang="nl-NL" sz="5400"/>
              <a:t>The following novels can be chosen: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EDE7690-4D16-C8A8-4541-4D4D588F9EF1}"/>
              </a:ext>
            </a:extLst>
          </p:cNvPr>
          <p:cNvSpPr>
            <a:spLocks noGrp="1"/>
          </p:cNvSpPr>
          <p:nvPr>
            <p:ph idx="1"/>
          </p:nvPr>
        </p:nvSpPr>
        <p:spPr>
          <a:xfrm>
            <a:off x="838200" y="1929384"/>
            <a:ext cx="11069320" cy="4816856"/>
          </a:xfrm>
        </p:spPr>
        <p:txBody>
          <a:bodyPr>
            <a:normAutofit fontScale="77500" lnSpcReduction="20000"/>
          </a:bodyPr>
          <a:lstStyle/>
          <a:p>
            <a:pPr marL="0" indent="0">
              <a:lnSpc>
                <a:spcPct val="120000"/>
              </a:lnSpc>
              <a:spcBef>
                <a:spcPts val="0"/>
              </a:spcBef>
              <a:buNone/>
            </a:pPr>
            <a:r>
              <a:rPr lang="nl-NL" sz="1500" b="1" u="sng" dirty="0">
                <a:latin typeface="Arial" panose="020B0604020202020204" pitchFamily="34" charset="0"/>
                <a:cs typeface="Arial" panose="020B0604020202020204" pitchFamily="34" charset="0"/>
              </a:rPr>
              <a:t>The Age of </a:t>
            </a:r>
            <a:r>
              <a:rPr lang="nl-NL" sz="1500" b="1" u="sng" dirty="0" err="1">
                <a:latin typeface="Arial" panose="020B0604020202020204" pitchFamily="34" charset="0"/>
                <a:cs typeface="Arial" panose="020B0604020202020204" pitchFamily="34" charset="0"/>
              </a:rPr>
              <a:t>Reason</a:t>
            </a:r>
            <a:r>
              <a:rPr lang="nl-NL" sz="1500" b="1" u="sng" dirty="0">
                <a:latin typeface="Arial" panose="020B0604020202020204" pitchFamily="34" charset="0"/>
                <a:cs typeface="Arial" panose="020B0604020202020204" pitchFamily="34" charset="0"/>
              </a:rPr>
              <a:t>/The </a:t>
            </a:r>
            <a:r>
              <a:rPr lang="nl-NL" sz="1500" b="1" u="sng" dirty="0" err="1">
                <a:latin typeface="Arial" panose="020B0604020202020204" pitchFamily="34" charset="0"/>
                <a:cs typeface="Arial" panose="020B0604020202020204" pitchFamily="34" charset="0"/>
              </a:rPr>
              <a:t>Enlightenment</a:t>
            </a:r>
            <a:r>
              <a:rPr lang="nl-NL" sz="1500" b="1" u="sng" dirty="0">
                <a:latin typeface="Arial" panose="020B0604020202020204" pitchFamily="34" charset="0"/>
                <a:cs typeface="Arial" panose="020B0604020202020204" pitchFamily="34" charset="0"/>
              </a:rPr>
              <a:t>:</a:t>
            </a:r>
          </a:p>
          <a:p>
            <a:pPr lvl="1">
              <a:lnSpc>
                <a:spcPct val="120000"/>
              </a:lnSpc>
              <a:spcBef>
                <a:spcPts val="0"/>
              </a:spcBef>
            </a:pPr>
            <a:r>
              <a:rPr lang="nl-NL" sz="1500" dirty="0">
                <a:latin typeface="Arial" panose="020B0604020202020204" pitchFamily="34" charset="0"/>
                <a:cs typeface="Arial" panose="020B0604020202020204" pitchFamily="34" charset="0"/>
              </a:rPr>
              <a:t>Jonathan </a:t>
            </a:r>
            <a:r>
              <a:rPr lang="nl-NL" sz="1500" dirty="0" err="1">
                <a:latin typeface="Arial" panose="020B0604020202020204" pitchFamily="34" charset="0"/>
                <a:cs typeface="Arial" panose="020B0604020202020204" pitchFamily="34" charset="0"/>
              </a:rPr>
              <a:t>Swift’s</a:t>
            </a:r>
            <a:r>
              <a:rPr lang="nl-NL" sz="1500"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Gulliver’s</a:t>
            </a:r>
            <a:r>
              <a:rPr lang="nl-NL" sz="1500" b="1" i="1"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Travels</a:t>
            </a:r>
            <a:r>
              <a:rPr lang="nl-NL" sz="1500" dirty="0">
                <a:latin typeface="Arial" panose="020B0604020202020204" pitchFamily="34" charset="0"/>
                <a:cs typeface="Arial" panose="020B0604020202020204" pitchFamily="34" charset="0"/>
              </a:rPr>
              <a:t>, first English </a:t>
            </a:r>
            <a:r>
              <a:rPr lang="nl-NL" sz="1500" dirty="0" err="1">
                <a:latin typeface="Arial" panose="020B0604020202020204" pitchFamily="34" charset="0"/>
                <a:cs typeface="Arial" panose="020B0604020202020204" pitchFamily="34" charset="0"/>
              </a:rPr>
              <a:t>novel</a:t>
            </a:r>
            <a:r>
              <a:rPr lang="nl-NL" sz="1500" dirty="0">
                <a:latin typeface="Arial" panose="020B0604020202020204" pitchFamily="34" charset="0"/>
                <a:cs typeface="Arial" panose="020B0604020202020204" pitchFamily="34" charset="0"/>
              </a:rPr>
              <a:t>, </a:t>
            </a:r>
            <a:r>
              <a:rPr lang="nl-NL" sz="1500" dirty="0" err="1">
                <a:latin typeface="Arial" panose="020B0604020202020204" pitchFamily="34" charset="0"/>
                <a:cs typeface="Arial" panose="020B0604020202020204" pitchFamily="34" charset="0"/>
              </a:rPr>
              <a:t>published</a:t>
            </a:r>
            <a:r>
              <a:rPr lang="nl-NL" sz="1500" dirty="0">
                <a:latin typeface="Arial" panose="020B0604020202020204" pitchFamily="34" charset="0"/>
                <a:cs typeface="Arial" panose="020B0604020202020204" pitchFamily="34" charset="0"/>
              </a:rPr>
              <a:t> in 1719</a:t>
            </a:r>
            <a:endParaRPr lang="nl-NL" sz="1500" b="1" i="1" dirty="0">
              <a:latin typeface="Arial" panose="020B0604020202020204" pitchFamily="34" charset="0"/>
              <a:cs typeface="Arial" panose="020B0604020202020204" pitchFamily="34" charset="0"/>
            </a:endParaRPr>
          </a:p>
          <a:p>
            <a:pPr lvl="1">
              <a:lnSpc>
                <a:spcPct val="120000"/>
              </a:lnSpc>
              <a:spcBef>
                <a:spcPts val="0"/>
              </a:spcBef>
            </a:pPr>
            <a:r>
              <a:rPr lang="nl-NL" sz="1500" dirty="0">
                <a:latin typeface="Arial" panose="020B0604020202020204" pitchFamily="34" charset="0"/>
                <a:cs typeface="Arial" panose="020B0604020202020204" pitchFamily="34" charset="0"/>
              </a:rPr>
              <a:t>Daniel </a:t>
            </a:r>
            <a:r>
              <a:rPr lang="nl-NL" sz="1500" dirty="0" err="1">
                <a:latin typeface="Arial" panose="020B0604020202020204" pitchFamily="34" charset="0"/>
                <a:cs typeface="Arial" panose="020B0604020202020204" pitchFamily="34" charset="0"/>
              </a:rPr>
              <a:t>Defoe’s</a:t>
            </a:r>
            <a:r>
              <a:rPr lang="nl-NL" sz="1500" dirty="0">
                <a:latin typeface="Arial" panose="020B0604020202020204" pitchFamily="34" charset="0"/>
                <a:cs typeface="Arial" panose="020B0604020202020204" pitchFamily="34" charset="0"/>
              </a:rPr>
              <a:t> </a:t>
            </a:r>
            <a:r>
              <a:rPr lang="nl-NL" sz="1500" b="1" i="1" dirty="0">
                <a:latin typeface="Arial" panose="020B0604020202020204" pitchFamily="34" charset="0"/>
                <a:cs typeface="Arial" panose="020B0604020202020204" pitchFamily="34" charset="0"/>
              </a:rPr>
              <a:t>Robinson </a:t>
            </a:r>
            <a:r>
              <a:rPr lang="nl-NL" sz="1500" b="1" i="1" dirty="0" err="1">
                <a:latin typeface="Arial" panose="020B0604020202020204" pitchFamily="34" charset="0"/>
                <a:cs typeface="Arial" panose="020B0604020202020204" pitchFamily="34" charset="0"/>
              </a:rPr>
              <a:t>Crusoe</a:t>
            </a:r>
            <a:endParaRPr lang="nl-NL" sz="1500" b="1" i="1" dirty="0">
              <a:latin typeface="Arial" panose="020B0604020202020204" pitchFamily="34" charset="0"/>
              <a:cs typeface="Arial" panose="020B0604020202020204" pitchFamily="34" charset="0"/>
            </a:endParaRPr>
          </a:p>
          <a:p>
            <a:pPr marL="0" indent="0">
              <a:lnSpc>
                <a:spcPct val="120000"/>
              </a:lnSpc>
              <a:spcBef>
                <a:spcPts val="0"/>
              </a:spcBef>
              <a:buNone/>
            </a:pPr>
            <a:r>
              <a:rPr lang="nl-NL" sz="1500" b="1" u="sng" dirty="0">
                <a:latin typeface="Arial" panose="020B0604020202020204" pitchFamily="34" charset="0"/>
                <a:cs typeface="Arial" panose="020B0604020202020204" pitchFamily="34" charset="0"/>
              </a:rPr>
              <a:t>The </a:t>
            </a:r>
            <a:r>
              <a:rPr lang="nl-NL" sz="1500" b="1" u="sng" dirty="0" err="1">
                <a:latin typeface="Arial" panose="020B0604020202020204" pitchFamily="34" charset="0"/>
                <a:cs typeface="Arial" panose="020B0604020202020204" pitchFamily="34" charset="0"/>
              </a:rPr>
              <a:t>Romantic</a:t>
            </a:r>
            <a:r>
              <a:rPr lang="nl-NL" sz="1500" b="1" u="sng" dirty="0">
                <a:latin typeface="Arial" panose="020B0604020202020204" pitchFamily="34" charset="0"/>
                <a:cs typeface="Arial" panose="020B0604020202020204" pitchFamily="34" charset="0"/>
              </a:rPr>
              <a:t> </a:t>
            </a:r>
            <a:r>
              <a:rPr lang="nl-NL" sz="1500" b="1" u="sng" dirty="0" err="1">
                <a:latin typeface="Arial" panose="020B0604020202020204" pitchFamily="34" charset="0"/>
                <a:cs typeface="Arial" panose="020B0604020202020204" pitchFamily="34" charset="0"/>
              </a:rPr>
              <a:t>Period</a:t>
            </a:r>
            <a:r>
              <a:rPr lang="nl-NL" sz="1500" b="1" u="sng" dirty="0">
                <a:latin typeface="Arial" panose="020B0604020202020204" pitchFamily="34" charset="0"/>
                <a:cs typeface="Arial" panose="020B0604020202020204" pitchFamily="34" charset="0"/>
              </a:rPr>
              <a:t>:</a:t>
            </a:r>
          </a:p>
          <a:p>
            <a:pPr lvl="1">
              <a:lnSpc>
                <a:spcPct val="120000"/>
              </a:lnSpc>
              <a:spcBef>
                <a:spcPts val="0"/>
              </a:spcBef>
            </a:pPr>
            <a:r>
              <a:rPr lang="nl-NL" sz="1500" dirty="0">
                <a:latin typeface="Arial" panose="020B0604020202020204" pitchFamily="34" charset="0"/>
                <a:cs typeface="Arial" panose="020B0604020202020204" pitchFamily="34" charset="0"/>
              </a:rPr>
              <a:t>Bram Stoker: </a:t>
            </a:r>
            <a:r>
              <a:rPr lang="nl-NL" sz="1500" b="1" i="1" dirty="0">
                <a:latin typeface="Arial" panose="020B0604020202020204" pitchFamily="34" charset="0"/>
                <a:cs typeface="Arial" panose="020B0604020202020204" pitchFamily="34" charset="0"/>
              </a:rPr>
              <a:t>Dracula</a:t>
            </a:r>
          </a:p>
          <a:p>
            <a:pPr lvl="1">
              <a:lnSpc>
                <a:spcPct val="120000"/>
              </a:lnSpc>
              <a:spcBef>
                <a:spcPts val="0"/>
              </a:spcBef>
            </a:pPr>
            <a:r>
              <a:rPr lang="nl-NL" sz="1500" dirty="0">
                <a:latin typeface="Arial" panose="020B0604020202020204" pitchFamily="34" charset="0"/>
                <a:cs typeface="Arial" panose="020B0604020202020204" pitchFamily="34" charset="0"/>
              </a:rPr>
              <a:t>Mary Shelley: </a:t>
            </a:r>
            <a:r>
              <a:rPr lang="nl-NL" sz="1500" b="1" i="1" dirty="0">
                <a:latin typeface="Arial" panose="020B0604020202020204" pitchFamily="34" charset="0"/>
                <a:cs typeface="Arial" panose="020B0604020202020204" pitchFamily="34" charset="0"/>
              </a:rPr>
              <a:t>Frankenstein</a:t>
            </a:r>
          </a:p>
          <a:p>
            <a:pPr lvl="1">
              <a:lnSpc>
                <a:spcPct val="120000"/>
              </a:lnSpc>
              <a:spcBef>
                <a:spcPts val="0"/>
              </a:spcBef>
            </a:pPr>
            <a:r>
              <a:rPr lang="nl-NL" sz="1500" dirty="0">
                <a:latin typeface="Arial" panose="020B0604020202020204" pitchFamily="34" charset="0"/>
                <a:cs typeface="Arial" panose="020B0604020202020204" pitchFamily="34" charset="0"/>
              </a:rPr>
              <a:t>Charlotte </a:t>
            </a:r>
            <a:r>
              <a:rPr lang="nl-NL" sz="1500" dirty="0" err="1">
                <a:latin typeface="Arial" panose="020B0604020202020204" pitchFamily="34" charset="0"/>
                <a:cs typeface="Arial" panose="020B0604020202020204" pitchFamily="34" charset="0"/>
              </a:rPr>
              <a:t>Brontë</a:t>
            </a:r>
            <a:r>
              <a:rPr lang="nl-NL" sz="1500" dirty="0">
                <a:latin typeface="Arial" panose="020B0604020202020204" pitchFamily="34" charset="0"/>
                <a:cs typeface="Arial" panose="020B0604020202020204" pitchFamily="34" charset="0"/>
              </a:rPr>
              <a:t>: </a:t>
            </a:r>
            <a:r>
              <a:rPr lang="nl-NL" sz="1500" b="1" i="1" dirty="0">
                <a:latin typeface="Arial" panose="020B0604020202020204" pitchFamily="34" charset="0"/>
                <a:cs typeface="Arial" panose="020B0604020202020204" pitchFamily="34" charset="0"/>
              </a:rPr>
              <a:t>Jane </a:t>
            </a:r>
            <a:r>
              <a:rPr lang="nl-NL" sz="1500" b="1" i="1" dirty="0" err="1">
                <a:latin typeface="Arial" panose="020B0604020202020204" pitchFamily="34" charset="0"/>
                <a:cs typeface="Arial" panose="020B0604020202020204" pitchFamily="34" charset="0"/>
              </a:rPr>
              <a:t>Eyre</a:t>
            </a:r>
            <a:endParaRPr lang="nl-NL" sz="1500" b="1" i="1" dirty="0">
              <a:latin typeface="Arial" panose="020B0604020202020204" pitchFamily="34" charset="0"/>
              <a:cs typeface="Arial" panose="020B0604020202020204" pitchFamily="34" charset="0"/>
            </a:endParaRPr>
          </a:p>
          <a:p>
            <a:pPr lvl="1">
              <a:lnSpc>
                <a:spcPct val="120000"/>
              </a:lnSpc>
              <a:spcBef>
                <a:spcPts val="0"/>
              </a:spcBef>
            </a:pPr>
            <a:r>
              <a:rPr lang="nl-NL" sz="1500" dirty="0">
                <a:latin typeface="Arial" panose="020B0604020202020204" pitchFamily="34" charset="0"/>
                <a:cs typeface="Arial" panose="020B0604020202020204" pitchFamily="34" charset="0"/>
              </a:rPr>
              <a:t>Emily </a:t>
            </a:r>
            <a:r>
              <a:rPr lang="nl-NL" sz="1500" dirty="0" err="1">
                <a:latin typeface="Arial" panose="020B0604020202020204" pitchFamily="34" charset="0"/>
                <a:cs typeface="Arial" panose="020B0604020202020204" pitchFamily="34" charset="0"/>
              </a:rPr>
              <a:t>Brontë</a:t>
            </a:r>
            <a:r>
              <a:rPr lang="nl-NL" sz="1500"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Wuthering</a:t>
            </a:r>
            <a:r>
              <a:rPr lang="nl-NL" sz="1500" b="1" i="1" dirty="0">
                <a:latin typeface="Arial" panose="020B0604020202020204" pitchFamily="34" charset="0"/>
                <a:cs typeface="Arial" panose="020B0604020202020204" pitchFamily="34" charset="0"/>
              </a:rPr>
              <a:t> Heights</a:t>
            </a:r>
          </a:p>
          <a:p>
            <a:pPr lvl="1">
              <a:lnSpc>
                <a:spcPct val="120000"/>
              </a:lnSpc>
              <a:spcBef>
                <a:spcPts val="0"/>
              </a:spcBef>
            </a:pPr>
            <a:r>
              <a:rPr lang="nl-NL" sz="1500" dirty="0">
                <a:latin typeface="Arial" panose="020B0604020202020204" pitchFamily="34" charset="0"/>
                <a:cs typeface="Arial" panose="020B0604020202020204" pitchFamily="34" charset="0"/>
              </a:rPr>
              <a:t>Nathaniel </a:t>
            </a:r>
            <a:r>
              <a:rPr lang="nl-NL" sz="1500" dirty="0" err="1">
                <a:latin typeface="Arial" panose="020B0604020202020204" pitchFamily="34" charset="0"/>
                <a:cs typeface="Arial" panose="020B0604020202020204" pitchFamily="34" charset="0"/>
              </a:rPr>
              <a:t>Hawthorne</a:t>
            </a:r>
            <a:r>
              <a:rPr lang="nl-NL" sz="1500" dirty="0">
                <a:latin typeface="Arial" panose="020B0604020202020204" pitchFamily="34" charset="0"/>
                <a:cs typeface="Arial" panose="020B0604020202020204" pitchFamily="34" charset="0"/>
              </a:rPr>
              <a:t>: </a:t>
            </a:r>
            <a:r>
              <a:rPr lang="nl-NL" sz="1500" b="1" i="1" dirty="0">
                <a:latin typeface="Arial" panose="020B0604020202020204" pitchFamily="34" charset="0"/>
                <a:cs typeface="Arial" panose="020B0604020202020204" pitchFamily="34" charset="0"/>
              </a:rPr>
              <a:t>The </a:t>
            </a:r>
            <a:r>
              <a:rPr lang="nl-NL" sz="1500" b="1" i="1" dirty="0" err="1">
                <a:latin typeface="Arial" panose="020B0604020202020204" pitchFamily="34" charset="0"/>
                <a:cs typeface="Arial" panose="020B0604020202020204" pitchFamily="34" charset="0"/>
              </a:rPr>
              <a:t>Scarlet</a:t>
            </a:r>
            <a:r>
              <a:rPr lang="nl-NL" sz="1500" b="1" i="1" dirty="0">
                <a:latin typeface="Arial" panose="020B0604020202020204" pitchFamily="34" charset="0"/>
                <a:cs typeface="Arial" panose="020B0604020202020204" pitchFamily="34" charset="0"/>
              </a:rPr>
              <a:t> Letter</a:t>
            </a:r>
            <a:r>
              <a:rPr lang="nl-NL" sz="1500" i="1" dirty="0">
                <a:latin typeface="Arial" panose="020B0604020202020204" pitchFamily="34" charset="0"/>
                <a:cs typeface="Arial" panose="020B0604020202020204" pitchFamily="34" charset="0"/>
              </a:rPr>
              <a:t> </a:t>
            </a:r>
            <a:r>
              <a:rPr lang="nl-NL" sz="1500" dirty="0">
                <a:latin typeface="Arial" panose="020B0604020202020204" pitchFamily="34" charset="0"/>
                <a:cs typeface="Arial" panose="020B0604020202020204" pitchFamily="34" charset="0"/>
              </a:rPr>
              <a:t>(American!)</a:t>
            </a:r>
          </a:p>
          <a:p>
            <a:pPr lvl="1">
              <a:lnSpc>
                <a:spcPct val="120000"/>
              </a:lnSpc>
              <a:spcBef>
                <a:spcPts val="0"/>
              </a:spcBef>
            </a:pPr>
            <a:r>
              <a:rPr lang="nl-NL" sz="1500" dirty="0">
                <a:latin typeface="Arial" panose="020B0604020202020204" pitchFamily="34" charset="0"/>
                <a:cs typeface="Arial" panose="020B0604020202020204" pitchFamily="34" charset="0"/>
              </a:rPr>
              <a:t>Herman </a:t>
            </a:r>
            <a:r>
              <a:rPr lang="nl-NL" sz="1500" dirty="0" err="1">
                <a:latin typeface="Arial" panose="020B0604020202020204" pitchFamily="34" charset="0"/>
                <a:cs typeface="Arial" panose="020B0604020202020204" pitchFamily="34" charset="0"/>
              </a:rPr>
              <a:t>Melville</a:t>
            </a:r>
            <a:r>
              <a:rPr lang="nl-NL" sz="1500"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Moby</a:t>
            </a:r>
            <a:r>
              <a:rPr lang="nl-NL" sz="1500" b="1" i="1" dirty="0">
                <a:latin typeface="Arial" panose="020B0604020202020204" pitchFamily="34" charset="0"/>
                <a:cs typeface="Arial" panose="020B0604020202020204" pitchFamily="34" charset="0"/>
              </a:rPr>
              <a:t> Dick </a:t>
            </a:r>
            <a:r>
              <a:rPr lang="nl-NL" sz="1500" dirty="0">
                <a:latin typeface="Arial" panose="020B0604020202020204" pitchFamily="34" charset="0"/>
                <a:cs typeface="Arial" panose="020B0604020202020204" pitchFamily="34" charset="0"/>
              </a:rPr>
              <a:t>(</a:t>
            </a:r>
            <a:r>
              <a:rPr lang="nl-NL" sz="1500" dirty="0" err="1">
                <a:latin typeface="Arial" panose="020B0604020202020204" pitchFamily="34" charset="0"/>
                <a:cs typeface="Arial" panose="020B0604020202020204" pitchFamily="34" charset="0"/>
              </a:rPr>
              <a:t>also</a:t>
            </a:r>
            <a:r>
              <a:rPr lang="nl-NL" sz="1500" dirty="0">
                <a:latin typeface="Arial" panose="020B0604020202020204" pitchFamily="34" charset="0"/>
                <a:cs typeface="Arial" panose="020B0604020202020204" pitchFamily="34" charset="0"/>
              </a:rPr>
              <a:t>: American Renaissance)</a:t>
            </a:r>
          </a:p>
          <a:p>
            <a:pPr marL="0" indent="0">
              <a:lnSpc>
                <a:spcPct val="120000"/>
              </a:lnSpc>
              <a:spcBef>
                <a:spcPts val="0"/>
              </a:spcBef>
              <a:buNone/>
            </a:pPr>
            <a:r>
              <a:rPr lang="nl-NL" sz="1500" b="1" u="sng" dirty="0">
                <a:latin typeface="Arial" panose="020B0604020202020204" pitchFamily="34" charset="0"/>
                <a:cs typeface="Arial" panose="020B0604020202020204" pitchFamily="34" charset="0"/>
              </a:rPr>
              <a:t>The </a:t>
            </a:r>
            <a:r>
              <a:rPr lang="nl-NL" sz="1500" b="1" u="sng" dirty="0" err="1">
                <a:latin typeface="Arial" panose="020B0604020202020204" pitchFamily="34" charset="0"/>
                <a:cs typeface="Arial" panose="020B0604020202020204" pitchFamily="34" charset="0"/>
              </a:rPr>
              <a:t>Regency</a:t>
            </a:r>
            <a:r>
              <a:rPr lang="nl-NL" sz="1500" b="1" u="sng" dirty="0">
                <a:latin typeface="Arial" panose="020B0604020202020204" pitchFamily="34" charset="0"/>
                <a:cs typeface="Arial" panose="020B0604020202020204" pitchFamily="34" charset="0"/>
              </a:rPr>
              <a:t>:</a:t>
            </a:r>
          </a:p>
          <a:p>
            <a:pPr lvl="1">
              <a:lnSpc>
                <a:spcPct val="120000"/>
              </a:lnSpc>
              <a:spcBef>
                <a:spcPts val="0"/>
              </a:spcBef>
            </a:pPr>
            <a:r>
              <a:rPr lang="nl-NL" sz="1500" dirty="0">
                <a:latin typeface="Arial" panose="020B0604020202020204" pitchFamily="34" charset="0"/>
                <a:cs typeface="Arial" panose="020B0604020202020204" pitchFamily="34" charset="0"/>
              </a:rPr>
              <a:t>Jane Austen: </a:t>
            </a:r>
            <a:r>
              <a:rPr lang="nl-NL" sz="1500" b="1" i="1" dirty="0">
                <a:latin typeface="Arial" panose="020B0604020202020204" pitchFamily="34" charset="0"/>
                <a:cs typeface="Arial" panose="020B0604020202020204" pitchFamily="34" charset="0"/>
              </a:rPr>
              <a:t>Pride </a:t>
            </a:r>
            <a:r>
              <a:rPr lang="nl-NL" sz="1500" b="1" i="1" dirty="0" err="1">
                <a:latin typeface="Arial" panose="020B0604020202020204" pitchFamily="34" charset="0"/>
                <a:cs typeface="Arial" panose="020B0604020202020204" pitchFamily="34" charset="0"/>
              </a:rPr>
              <a:t>and</a:t>
            </a:r>
            <a:r>
              <a:rPr lang="nl-NL" sz="1500" b="1" i="1"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Prejudice</a:t>
            </a:r>
            <a:r>
              <a:rPr lang="nl-NL" sz="1500" b="1" i="1" dirty="0">
                <a:latin typeface="Arial" panose="020B0604020202020204" pitchFamily="34" charset="0"/>
                <a:cs typeface="Arial" panose="020B0604020202020204" pitchFamily="34" charset="0"/>
              </a:rPr>
              <a:t>, Sense </a:t>
            </a:r>
            <a:r>
              <a:rPr lang="nl-NL" sz="1500" b="1" i="1" dirty="0" err="1">
                <a:latin typeface="Arial" panose="020B0604020202020204" pitchFamily="34" charset="0"/>
                <a:cs typeface="Arial" panose="020B0604020202020204" pitchFamily="34" charset="0"/>
              </a:rPr>
              <a:t>and</a:t>
            </a:r>
            <a:r>
              <a:rPr lang="nl-NL" sz="1500" b="1" i="1"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Sensibility</a:t>
            </a:r>
            <a:r>
              <a:rPr lang="nl-NL" sz="1500" b="1" i="1" dirty="0">
                <a:latin typeface="Arial" panose="020B0604020202020204" pitchFamily="34" charset="0"/>
                <a:cs typeface="Arial" panose="020B0604020202020204" pitchFamily="34" charset="0"/>
              </a:rPr>
              <a:t>, Emma, Northanger Abbey, </a:t>
            </a:r>
            <a:r>
              <a:rPr lang="nl-NL" sz="1500" b="1" i="1" dirty="0" err="1">
                <a:latin typeface="Arial" panose="020B0604020202020204" pitchFamily="34" charset="0"/>
                <a:cs typeface="Arial" panose="020B0604020202020204" pitchFamily="34" charset="0"/>
              </a:rPr>
              <a:t>Persuasion</a:t>
            </a:r>
            <a:endParaRPr lang="nl-NL" sz="1500" b="1" i="1" dirty="0">
              <a:latin typeface="Arial" panose="020B0604020202020204" pitchFamily="34" charset="0"/>
              <a:cs typeface="Arial" panose="020B0604020202020204" pitchFamily="34" charset="0"/>
            </a:endParaRPr>
          </a:p>
          <a:p>
            <a:pPr marL="0" indent="0">
              <a:lnSpc>
                <a:spcPct val="120000"/>
              </a:lnSpc>
              <a:spcBef>
                <a:spcPts val="0"/>
              </a:spcBef>
              <a:buNone/>
            </a:pPr>
            <a:r>
              <a:rPr lang="nl-NL" sz="1500" b="1" u="sng" dirty="0">
                <a:latin typeface="Arial" panose="020B0604020202020204" pitchFamily="34" charset="0"/>
                <a:cs typeface="Arial" panose="020B0604020202020204" pitchFamily="34" charset="0"/>
              </a:rPr>
              <a:t>The </a:t>
            </a:r>
            <a:r>
              <a:rPr lang="nl-NL" sz="1500" b="1" u="sng" dirty="0" err="1">
                <a:latin typeface="Arial" panose="020B0604020202020204" pitchFamily="34" charset="0"/>
                <a:cs typeface="Arial" panose="020B0604020202020204" pitchFamily="34" charset="0"/>
              </a:rPr>
              <a:t>Victorian</a:t>
            </a:r>
            <a:r>
              <a:rPr lang="nl-NL" sz="1500" b="1" u="sng" dirty="0">
                <a:latin typeface="Arial" panose="020B0604020202020204" pitchFamily="34" charset="0"/>
                <a:cs typeface="Arial" panose="020B0604020202020204" pitchFamily="34" charset="0"/>
              </a:rPr>
              <a:t> Age:</a:t>
            </a:r>
          </a:p>
          <a:p>
            <a:pPr lvl="1">
              <a:lnSpc>
                <a:spcPct val="120000"/>
              </a:lnSpc>
              <a:spcBef>
                <a:spcPts val="0"/>
              </a:spcBef>
            </a:pPr>
            <a:r>
              <a:rPr lang="nl-NL" sz="1500" dirty="0">
                <a:latin typeface="Arial" panose="020B0604020202020204" pitchFamily="34" charset="0"/>
                <a:cs typeface="Arial" panose="020B0604020202020204" pitchFamily="34" charset="0"/>
              </a:rPr>
              <a:t>Charles Dickens: </a:t>
            </a:r>
            <a:r>
              <a:rPr lang="nl-NL" sz="1500" b="1" i="1" dirty="0">
                <a:latin typeface="Arial" panose="020B0604020202020204" pitchFamily="34" charset="0"/>
                <a:cs typeface="Arial" panose="020B0604020202020204" pitchFamily="34" charset="0"/>
              </a:rPr>
              <a:t>Great </a:t>
            </a:r>
            <a:r>
              <a:rPr lang="nl-NL" sz="1500" b="1" i="1" dirty="0" err="1">
                <a:latin typeface="Arial" panose="020B0604020202020204" pitchFamily="34" charset="0"/>
                <a:cs typeface="Arial" panose="020B0604020202020204" pitchFamily="34" charset="0"/>
              </a:rPr>
              <a:t>Expectations</a:t>
            </a:r>
            <a:r>
              <a:rPr lang="nl-NL" sz="1500" b="1" i="1" dirty="0">
                <a:latin typeface="Arial" panose="020B0604020202020204" pitchFamily="34" charset="0"/>
                <a:cs typeface="Arial" panose="020B0604020202020204" pitchFamily="34" charset="0"/>
              </a:rPr>
              <a:t>, Oliver Twist, Hard Times, Nicholas </a:t>
            </a:r>
            <a:r>
              <a:rPr lang="nl-NL" sz="1500" b="1" i="1" dirty="0" err="1">
                <a:latin typeface="Arial" panose="020B0604020202020204" pitchFamily="34" charset="0"/>
                <a:cs typeface="Arial" panose="020B0604020202020204" pitchFamily="34" charset="0"/>
              </a:rPr>
              <a:t>Nickleby</a:t>
            </a:r>
            <a:r>
              <a:rPr lang="nl-NL" sz="1500" b="1" i="1" dirty="0">
                <a:latin typeface="Arial" panose="020B0604020202020204" pitchFamily="34" charset="0"/>
                <a:cs typeface="Arial" panose="020B0604020202020204" pitchFamily="34" charset="0"/>
              </a:rPr>
              <a:t>, David </a:t>
            </a:r>
            <a:r>
              <a:rPr lang="nl-NL" sz="1500" b="1" i="1" dirty="0" err="1">
                <a:latin typeface="Arial" panose="020B0604020202020204" pitchFamily="34" charset="0"/>
                <a:cs typeface="Arial" panose="020B0604020202020204" pitchFamily="34" charset="0"/>
              </a:rPr>
              <a:t>Copperfield</a:t>
            </a:r>
            <a:r>
              <a:rPr lang="nl-NL" sz="1500" b="1" i="1" dirty="0">
                <a:latin typeface="Arial" panose="020B0604020202020204" pitchFamily="34" charset="0"/>
                <a:cs typeface="Arial" panose="020B0604020202020204" pitchFamily="34" charset="0"/>
              </a:rPr>
              <a:t>, The Pickwick Papers, </a:t>
            </a:r>
            <a:r>
              <a:rPr lang="nl-NL" sz="1500" b="1" i="1" dirty="0" err="1">
                <a:latin typeface="Arial" panose="020B0604020202020204" pitchFamily="34" charset="0"/>
                <a:cs typeface="Arial" panose="020B0604020202020204" pitchFamily="34" charset="0"/>
              </a:rPr>
              <a:t>Bleak</a:t>
            </a:r>
            <a:r>
              <a:rPr lang="nl-NL" sz="1500" b="1" i="1" dirty="0">
                <a:latin typeface="Arial" panose="020B0604020202020204" pitchFamily="34" charset="0"/>
                <a:cs typeface="Arial" panose="020B0604020202020204" pitchFamily="34" charset="0"/>
              </a:rPr>
              <a:t> House, Little </a:t>
            </a:r>
            <a:r>
              <a:rPr lang="nl-NL" sz="1500" b="1" i="1" dirty="0" err="1">
                <a:latin typeface="Arial" panose="020B0604020202020204" pitchFamily="34" charset="0"/>
                <a:cs typeface="Arial" panose="020B0604020202020204" pitchFamily="34" charset="0"/>
              </a:rPr>
              <a:t>Dorrit</a:t>
            </a:r>
            <a:r>
              <a:rPr lang="nl-NL" sz="1500" b="1" i="1" dirty="0">
                <a:latin typeface="Arial" panose="020B0604020202020204" pitchFamily="34" charset="0"/>
                <a:cs typeface="Arial" panose="020B0604020202020204" pitchFamily="34" charset="0"/>
              </a:rPr>
              <a:t>, </a:t>
            </a:r>
            <a:r>
              <a:rPr lang="nl-NL" sz="1500" i="1" dirty="0">
                <a:latin typeface="Arial" panose="020B0604020202020204" pitchFamily="34" charset="0"/>
                <a:cs typeface="Arial" panose="020B0604020202020204" pitchFamily="34" charset="0"/>
              </a:rPr>
              <a:t>A Christmas Carol, </a:t>
            </a:r>
            <a:r>
              <a:rPr lang="nl-NL" sz="1500" b="1" i="1" dirty="0">
                <a:latin typeface="Arial" panose="020B0604020202020204" pitchFamily="34" charset="0"/>
                <a:cs typeface="Arial" panose="020B0604020202020204" pitchFamily="34" charset="0"/>
              </a:rPr>
              <a:t>A </a:t>
            </a:r>
            <a:r>
              <a:rPr lang="nl-NL" sz="1500" b="1" i="1" dirty="0" err="1">
                <a:latin typeface="Arial" panose="020B0604020202020204" pitchFamily="34" charset="0"/>
                <a:cs typeface="Arial" panose="020B0604020202020204" pitchFamily="34" charset="0"/>
              </a:rPr>
              <a:t>Tale</a:t>
            </a:r>
            <a:r>
              <a:rPr lang="nl-NL" sz="1500" b="1" i="1" dirty="0">
                <a:latin typeface="Arial" panose="020B0604020202020204" pitchFamily="34" charset="0"/>
                <a:cs typeface="Arial" panose="020B0604020202020204" pitchFamily="34" charset="0"/>
              </a:rPr>
              <a:t> of </a:t>
            </a:r>
            <a:r>
              <a:rPr lang="nl-NL" sz="1500" b="1" i="1" dirty="0" err="1">
                <a:latin typeface="Arial" panose="020B0604020202020204" pitchFamily="34" charset="0"/>
                <a:cs typeface="Arial" panose="020B0604020202020204" pitchFamily="34" charset="0"/>
              </a:rPr>
              <a:t>Two</a:t>
            </a:r>
            <a:r>
              <a:rPr lang="nl-NL" sz="1500" b="1" i="1"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Cities</a:t>
            </a:r>
            <a:endParaRPr lang="nl-NL" sz="1500" b="1" i="1" dirty="0">
              <a:latin typeface="Arial" panose="020B0604020202020204" pitchFamily="34" charset="0"/>
              <a:cs typeface="Arial" panose="020B0604020202020204" pitchFamily="34" charset="0"/>
            </a:endParaRPr>
          </a:p>
          <a:p>
            <a:pPr lvl="1">
              <a:lnSpc>
                <a:spcPct val="120000"/>
              </a:lnSpc>
              <a:spcBef>
                <a:spcPts val="0"/>
              </a:spcBef>
            </a:pPr>
            <a:r>
              <a:rPr lang="nl-NL" sz="1500" dirty="0">
                <a:latin typeface="Arial" panose="020B0604020202020204" pitchFamily="34" charset="0"/>
                <a:cs typeface="Arial" panose="020B0604020202020204" pitchFamily="34" charset="0"/>
              </a:rPr>
              <a:t>Charlotte </a:t>
            </a:r>
            <a:r>
              <a:rPr lang="nl-NL" sz="1500" dirty="0" err="1">
                <a:latin typeface="Arial" panose="020B0604020202020204" pitchFamily="34" charset="0"/>
                <a:cs typeface="Arial" panose="020B0604020202020204" pitchFamily="34" charset="0"/>
              </a:rPr>
              <a:t>Brontë</a:t>
            </a:r>
            <a:r>
              <a:rPr lang="nl-NL" sz="1500" dirty="0">
                <a:latin typeface="Arial" panose="020B0604020202020204" pitchFamily="34" charset="0"/>
                <a:cs typeface="Arial" panose="020B0604020202020204" pitchFamily="34" charset="0"/>
              </a:rPr>
              <a:t>: </a:t>
            </a:r>
            <a:r>
              <a:rPr lang="nl-NL" sz="1500" b="1" i="1" dirty="0">
                <a:latin typeface="Arial" panose="020B0604020202020204" pitchFamily="34" charset="0"/>
                <a:cs typeface="Arial" panose="020B0604020202020204" pitchFamily="34" charset="0"/>
              </a:rPr>
              <a:t>Jane </a:t>
            </a:r>
            <a:r>
              <a:rPr lang="nl-NL" sz="1500" b="1" i="1" dirty="0" err="1">
                <a:latin typeface="Arial" panose="020B0604020202020204" pitchFamily="34" charset="0"/>
                <a:cs typeface="Arial" panose="020B0604020202020204" pitchFamily="34" charset="0"/>
              </a:rPr>
              <a:t>Eyre</a:t>
            </a:r>
            <a:endParaRPr lang="nl-NL" sz="1500" b="1" i="1" dirty="0">
              <a:latin typeface="Arial" panose="020B0604020202020204" pitchFamily="34" charset="0"/>
              <a:cs typeface="Arial" panose="020B0604020202020204" pitchFamily="34" charset="0"/>
            </a:endParaRPr>
          </a:p>
          <a:p>
            <a:pPr lvl="1">
              <a:lnSpc>
                <a:spcPct val="120000"/>
              </a:lnSpc>
              <a:spcBef>
                <a:spcPts val="0"/>
              </a:spcBef>
            </a:pPr>
            <a:r>
              <a:rPr lang="nl-NL" sz="1500" dirty="0">
                <a:latin typeface="Arial" panose="020B0604020202020204" pitchFamily="34" charset="0"/>
                <a:cs typeface="Arial" panose="020B0604020202020204" pitchFamily="34" charset="0"/>
              </a:rPr>
              <a:t>George </a:t>
            </a:r>
            <a:r>
              <a:rPr lang="nl-NL" sz="1500" dirty="0" err="1">
                <a:latin typeface="Arial" panose="020B0604020202020204" pitchFamily="34" charset="0"/>
                <a:cs typeface="Arial" panose="020B0604020202020204" pitchFamily="34" charset="0"/>
              </a:rPr>
              <a:t>Eliot</a:t>
            </a:r>
            <a:r>
              <a:rPr lang="nl-NL" sz="1500"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Middlemarch</a:t>
            </a:r>
            <a:r>
              <a:rPr lang="nl-NL" sz="1500" b="1" i="1" dirty="0">
                <a:latin typeface="Arial" panose="020B0604020202020204" pitchFamily="34" charset="0"/>
                <a:cs typeface="Arial" panose="020B0604020202020204" pitchFamily="34" charset="0"/>
              </a:rPr>
              <a:t>, The Mill on te Floss, </a:t>
            </a:r>
            <a:r>
              <a:rPr lang="nl-NL" sz="1500" b="1" i="1" dirty="0" err="1">
                <a:latin typeface="Arial" panose="020B0604020202020204" pitchFamily="34" charset="0"/>
                <a:cs typeface="Arial" panose="020B0604020202020204" pitchFamily="34" charset="0"/>
              </a:rPr>
              <a:t>Silas</a:t>
            </a:r>
            <a:r>
              <a:rPr lang="nl-NL" sz="1500" b="1" i="1"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Marner</a:t>
            </a:r>
            <a:endParaRPr lang="nl-NL" sz="1500" b="1" i="1" dirty="0">
              <a:latin typeface="Arial" panose="020B0604020202020204" pitchFamily="34" charset="0"/>
              <a:cs typeface="Arial" panose="020B0604020202020204" pitchFamily="34" charset="0"/>
            </a:endParaRPr>
          </a:p>
          <a:p>
            <a:pPr lvl="1">
              <a:lnSpc>
                <a:spcPct val="120000"/>
              </a:lnSpc>
              <a:spcBef>
                <a:spcPts val="0"/>
              </a:spcBef>
            </a:pPr>
            <a:r>
              <a:rPr lang="nl-NL" sz="1500" dirty="0">
                <a:latin typeface="Arial" panose="020B0604020202020204" pitchFamily="34" charset="0"/>
                <a:cs typeface="Arial" panose="020B0604020202020204" pitchFamily="34" charset="0"/>
              </a:rPr>
              <a:t>Thomas Hardy: </a:t>
            </a:r>
            <a:r>
              <a:rPr lang="nl-NL" sz="1500" b="1" i="1" dirty="0">
                <a:latin typeface="Arial" panose="020B0604020202020204" pitchFamily="34" charset="0"/>
                <a:cs typeface="Arial" panose="020B0604020202020204" pitchFamily="34" charset="0"/>
              </a:rPr>
              <a:t>Tess of </a:t>
            </a:r>
            <a:r>
              <a:rPr lang="nl-NL" sz="1500" b="1" i="1" dirty="0" err="1">
                <a:latin typeface="Arial" panose="020B0604020202020204" pitchFamily="34" charset="0"/>
                <a:cs typeface="Arial" panose="020B0604020202020204" pitchFamily="34" charset="0"/>
              </a:rPr>
              <a:t>the</a:t>
            </a:r>
            <a:r>
              <a:rPr lang="nl-NL" sz="1500" b="1" i="1"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D’Urbervilles</a:t>
            </a:r>
            <a:r>
              <a:rPr lang="nl-NL" sz="1500" b="1" i="1" dirty="0">
                <a:latin typeface="Arial" panose="020B0604020202020204" pitchFamily="34" charset="0"/>
                <a:cs typeface="Arial" panose="020B0604020202020204" pitchFamily="34" charset="0"/>
              </a:rPr>
              <a:t>, The </a:t>
            </a:r>
            <a:r>
              <a:rPr lang="nl-NL" sz="1500" b="1" i="1" dirty="0" err="1">
                <a:latin typeface="Arial" panose="020B0604020202020204" pitchFamily="34" charset="0"/>
                <a:cs typeface="Arial" panose="020B0604020202020204" pitchFamily="34" charset="0"/>
              </a:rPr>
              <a:t>Mayor</a:t>
            </a:r>
            <a:r>
              <a:rPr lang="nl-NL" sz="1500" b="1" i="1" dirty="0">
                <a:latin typeface="Arial" panose="020B0604020202020204" pitchFamily="34" charset="0"/>
                <a:cs typeface="Arial" panose="020B0604020202020204" pitchFamily="34" charset="0"/>
              </a:rPr>
              <a:t> of </a:t>
            </a:r>
            <a:r>
              <a:rPr lang="nl-NL" sz="1500" b="1" i="1" dirty="0" err="1">
                <a:latin typeface="Arial" panose="020B0604020202020204" pitchFamily="34" charset="0"/>
                <a:cs typeface="Arial" panose="020B0604020202020204" pitchFamily="34" charset="0"/>
              </a:rPr>
              <a:t>Casterbridge</a:t>
            </a:r>
            <a:endParaRPr lang="nl-NL" sz="1500" b="1" i="1" dirty="0">
              <a:latin typeface="Arial" panose="020B0604020202020204" pitchFamily="34" charset="0"/>
              <a:cs typeface="Arial" panose="020B0604020202020204" pitchFamily="34" charset="0"/>
            </a:endParaRPr>
          </a:p>
          <a:p>
            <a:pPr lvl="1">
              <a:lnSpc>
                <a:spcPct val="120000"/>
              </a:lnSpc>
              <a:spcBef>
                <a:spcPts val="0"/>
              </a:spcBef>
            </a:pPr>
            <a:r>
              <a:rPr lang="nl-NL" sz="1500" dirty="0">
                <a:latin typeface="Arial" panose="020B0604020202020204" pitchFamily="34" charset="0"/>
                <a:cs typeface="Arial" panose="020B0604020202020204" pitchFamily="34" charset="0"/>
              </a:rPr>
              <a:t>Oscar Wilde: </a:t>
            </a:r>
            <a:r>
              <a:rPr lang="nl-NL" sz="1500" b="1" i="1" dirty="0">
                <a:latin typeface="Arial" panose="020B0604020202020204" pitchFamily="34" charset="0"/>
                <a:cs typeface="Arial" panose="020B0604020202020204" pitchFamily="34" charset="0"/>
              </a:rPr>
              <a:t>The Picture of Dorian Gray</a:t>
            </a:r>
          </a:p>
          <a:p>
            <a:pPr marL="0" indent="0">
              <a:lnSpc>
                <a:spcPct val="120000"/>
              </a:lnSpc>
              <a:spcBef>
                <a:spcPts val="0"/>
              </a:spcBef>
              <a:buNone/>
            </a:pPr>
            <a:r>
              <a:rPr lang="nl-NL" sz="1500" b="1" u="sng" dirty="0">
                <a:latin typeface="Arial" panose="020B0604020202020204" pitchFamily="34" charset="0"/>
                <a:cs typeface="Arial" panose="020B0604020202020204" pitchFamily="34" charset="0"/>
              </a:rPr>
              <a:t>The Great American </a:t>
            </a:r>
            <a:r>
              <a:rPr lang="nl-NL" sz="1500" b="1" u="sng" dirty="0" err="1">
                <a:latin typeface="Arial" panose="020B0604020202020204" pitchFamily="34" charset="0"/>
                <a:cs typeface="Arial" panose="020B0604020202020204" pitchFamily="34" charset="0"/>
              </a:rPr>
              <a:t>Novel</a:t>
            </a:r>
            <a:r>
              <a:rPr lang="nl-NL" sz="1500" b="1" u="sng" dirty="0">
                <a:latin typeface="Arial" panose="020B0604020202020204" pitchFamily="34" charset="0"/>
                <a:cs typeface="Arial" panose="020B0604020202020204" pitchFamily="34" charset="0"/>
              </a:rPr>
              <a:t> of </a:t>
            </a:r>
            <a:r>
              <a:rPr lang="nl-NL" sz="1500" b="1" u="sng" dirty="0" err="1">
                <a:latin typeface="Arial" panose="020B0604020202020204" pitchFamily="34" charset="0"/>
                <a:cs typeface="Arial" panose="020B0604020202020204" pitchFamily="34" charset="0"/>
              </a:rPr>
              <a:t>the</a:t>
            </a:r>
            <a:r>
              <a:rPr lang="nl-NL" sz="1500" b="1" u="sng" dirty="0">
                <a:latin typeface="Arial" panose="020B0604020202020204" pitchFamily="34" charset="0"/>
                <a:cs typeface="Arial" panose="020B0604020202020204" pitchFamily="34" charset="0"/>
              </a:rPr>
              <a:t> 19th </a:t>
            </a:r>
            <a:r>
              <a:rPr lang="nl-NL" sz="1500" b="1" u="sng" dirty="0" err="1">
                <a:latin typeface="Arial" panose="020B0604020202020204" pitchFamily="34" charset="0"/>
                <a:cs typeface="Arial" panose="020B0604020202020204" pitchFamily="34" charset="0"/>
              </a:rPr>
              <a:t>century</a:t>
            </a:r>
            <a:r>
              <a:rPr lang="nl-NL" sz="1500" b="1" u="sng" dirty="0">
                <a:latin typeface="Arial" panose="020B0604020202020204" pitchFamily="34" charset="0"/>
                <a:cs typeface="Arial" panose="020B0604020202020204" pitchFamily="34" charset="0"/>
              </a:rPr>
              <a:t>:</a:t>
            </a:r>
          </a:p>
          <a:p>
            <a:pPr lvl="1">
              <a:lnSpc>
                <a:spcPct val="120000"/>
              </a:lnSpc>
              <a:spcBef>
                <a:spcPts val="0"/>
              </a:spcBef>
            </a:pPr>
            <a:r>
              <a:rPr lang="en-US" sz="1500" dirty="0">
                <a:latin typeface="Arial" panose="020B0604020202020204" pitchFamily="34" charset="0"/>
                <a:cs typeface="Arial" panose="020B0604020202020204" pitchFamily="34" charset="0"/>
              </a:rPr>
              <a:t>The American Renaissance (1830-1870): Herman Melville: </a:t>
            </a:r>
            <a:r>
              <a:rPr lang="en-US" sz="1500" b="1" i="1" dirty="0">
                <a:latin typeface="Arial" panose="020B0604020202020204" pitchFamily="34" charset="0"/>
                <a:cs typeface="Arial" panose="020B0604020202020204" pitchFamily="34" charset="0"/>
              </a:rPr>
              <a:t>Moby Dick</a:t>
            </a:r>
          </a:p>
          <a:p>
            <a:pPr lvl="1">
              <a:lnSpc>
                <a:spcPct val="120000"/>
              </a:lnSpc>
              <a:spcBef>
                <a:spcPts val="0"/>
              </a:spcBef>
            </a:pPr>
            <a:r>
              <a:rPr lang="en-US" sz="1500" dirty="0">
                <a:latin typeface="Arial" panose="020B0604020202020204" pitchFamily="34" charset="0"/>
                <a:cs typeface="Arial" panose="020B0604020202020204" pitchFamily="34" charset="0"/>
              </a:rPr>
              <a:t>Romanticism (1830-1860): Nathaniel Hawthorne: </a:t>
            </a:r>
            <a:r>
              <a:rPr lang="en-US" sz="1500" b="1" i="1" dirty="0">
                <a:latin typeface="Arial" panose="020B0604020202020204" pitchFamily="34" charset="0"/>
                <a:cs typeface="Arial" panose="020B0604020202020204" pitchFamily="34" charset="0"/>
              </a:rPr>
              <a:t>The Scarlet Letter</a:t>
            </a:r>
          </a:p>
          <a:p>
            <a:pPr lvl="1">
              <a:lnSpc>
                <a:spcPct val="120000"/>
              </a:lnSpc>
              <a:spcBef>
                <a:spcPts val="0"/>
              </a:spcBef>
            </a:pPr>
            <a:r>
              <a:rPr lang="en-US" sz="1500" dirty="0">
                <a:latin typeface="Arial" panose="020B0604020202020204" pitchFamily="34" charset="0"/>
                <a:cs typeface="Arial" panose="020B0604020202020204" pitchFamily="34" charset="0"/>
              </a:rPr>
              <a:t>American Realism/Regionalism: Mark Twain: </a:t>
            </a:r>
            <a:r>
              <a:rPr lang="en-US" sz="1500" b="1" i="1" dirty="0">
                <a:latin typeface="Arial" panose="020B0604020202020204" pitchFamily="34" charset="0"/>
                <a:cs typeface="Arial" panose="020B0604020202020204" pitchFamily="34" charset="0"/>
              </a:rPr>
              <a:t>The Adventures of Tom Sawyer</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(1876), </a:t>
            </a:r>
            <a:r>
              <a:rPr lang="en-US" sz="1500" b="1" i="1" dirty="0">
                <a:latin typeface="Arial" panose="020B0604020202020204" pitchFamily="34" charset="0"/>
                <a:cs typeface="Arial" panose="020B0604020202020204" pitchFamily="34" charset="0"/>
              </a:rPr>
              <a:t>The Adventures of Huckleberry Finn</a:t>
            </a:r>
            <a:r>
              <a:rPr lang="en-US" sz="1500" i="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(1884)</a:t>
            </a:r>
          </a:p>
          <a:p>
            <a:pPr lvl="1">
              <a:lnSpc>
                <a:spcPct val="120000"/>
              </a:lnSpc>
              <a:spcBef>
                <a:spcPts val="0"/>
              </a:spcBef>
            </a:pPr>
            <a:r>
              <a:rPr lang="en-US" sz="1500" dirty="0">
                <a:latin typeface="Arial" panose="020B0604020202020204" pitchFamily="34" charset="0"/>
                <a:cs typeface="Arial" panose="020B0604020202020204" pitchFamily="34" charset="0"/>
              </a:rPr>
              <a:t>Realism/War novel: Stephen Crane: </a:t>
            </a:r>
            <a:r>
              <a:rPr lang="en-US" sz="1500" b="1" i="1" dirty="0">
                <a:latin typeface="Arial" panose="020B0604020202020204" pitchFamily="34" charset="0"/>
                <a:cs typeface="Arial" panose="020B0604020202020204" pitchFamily="34" charset="0"/>
              </a:rPr>
              <a:t>The Red Badge of Courage</a:t>
            </a:r>
            <a:r>
              <a:rPr lang="en-US" sz="1500" i="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(1895)</a:t>
            </a: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p>
        </p:txBody>
      </p:sp>
    </p:spTree>
    <p:extLst>
      <p:ext uri="{BB962C8B-B14F-4D97-AF65-F5344CB8AC3E}">
        <p14:creationId xmlns:p14="http://schemas.microsoft.com/office/powerpoint/2010/main" val="4394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97">
            <a:extLst>
              <a:ext uri="{FF2B5EF4-FFF2-40B4-BE49-F238E27FC236}">
                <a16:creationId xmlns:a16="http://schemas.microsoft.com/office/drawing/2014/main" id="{B23FE733-F95B-4DF6-AFC5-BEEB3577C4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99">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6852464"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AA822DA-E086-8F0A-0DFD-BB38F306397E}"/>
              </a:ext>
            </a:extLst>
          </p:cNvPr>
          <p:cNvSpPr>
            <a:spLocks noGrp="1"/>
          </p:cNvSpPr>
          <p:nvPr>
            <p:ph type="title"/>
          </p:nvPr>
        </p:nvSpPr>
        <p:spPr>
          <a:xfrm>
            <a:off x="838196" y="978408"/>
            <a:ext cx="6007608" cy="1106424"/>
          </a:xfrm>
        </p:spPr>
        <p:txBody>
          <a:bodyPr>
            <a:normAutofit/>
          </a:bodyPr>
          <a:lstStyle/>
          <a:p>
            <a:r>
              <a:rPr lang="nl-NL" sz="2800" b="1" dirty="0"/>
              <a:t>Old English </a:t>
            </a:r>
            <a:r>
              <a:rPr lang="nl-NL" sz="2800" b="1" dirty="0" err="1"/>
              <a:t>Period</a:t>
            </a:r>
            <a:r>
              <a:rPr lang="nl-NL" sz="2800" b="1" dirty="0"/>
              <a:t> </a:t>
            </a:r>
            <a:br>
              <a:rPr lang="nl-NL" sz="2800" dirty="0"/>
            </a:br>
            <a:r>
              <a:rPr lang="nl-NL" sz="2800" i="1" dirty="0"/>
              <a:t>500-1066</a:t>
            </a:r>
          </a:p>
        </p:txBody>
      </p:sp>
      <p:sp>
        <p:nvSpPr>
          <p:cNvPr id="124" name="Rectangle 101">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5" name="Rectangle 103">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4" y="2121408"/>
            <a:ext cx="582472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A6EA9E7-24BE-57F7-90A3-F68100B93B87}"/>
              </a:ext>
            </a:extLst>
          </p:cNvPr>
          <p:cNvSpPr>
            <a:spLocks noGrp="1"/>
          </p:cNvSpPr>
          <p:nvPr>
            <p:ph idx="1"/>
          </p:nvPr>
        </p:nvSpPr>
        <p:spPr>
          <a:xfrm>
            <a:off x="841244" y="2359152"/>
            <a:ext cx="6007608" cy="3594608"/>
          </a:xfrm>
        </p:spPr>
        <p:txBody>
          <a:bodyPr>
            <a:normAutofit lnSpcReduction="10000"/>
          </a:bodyPr>
          <a:lstStyle/>
          <a:p>
            <a:pPr marL="0" indent="0">
              <a:buNone/>
            </a:pPr>
            <a:r>
              <a:rPr lang="nl-NL" sz="1300" b="1" u="sng" dirty="0" err="1">
                <a:latin typeface="Arial" panose="020B0604020202020204" pitchFamily="34" charset="0"/>
                <a:cs typeface="Arial" panose="020B0604020202020204" pitchFamily="34" charset="0"/>
              </a:rPr>
              <a:t>History</a:t>
            </a:r>
            <a:endParaRPr lang="nl-NL" sz="1300" b="1" u="sng" dirty="0">
              <a:latin typeface="Arial" panose="020B0604020202020204" pitchFamily="34" charset="0"/>
              <a:cs typeface="Arial" panose="020B0604020202020204" pitchFamily="34" charset="0"/>
            </a:endParaRPr>
          </a:p>
          <a:p>
            <a:r>
              <a:rPr lang="nl-NL" sz="1300" dirty="0">
                <a:latin typeface="Arial" panose="020B0604020202020204" pitchFamily="34" charset="0"/>
                <a:cs typeface="Arial" panose="020B0604020202020204" pitchFamily="34" charset="0"/>
              </a:rPr>
              <a:t>410: The Romans </a:t>
            </a:r>
            <a:r>
              <a:rPr lang="nl-NL" sz="1300" dirty="0" err="1">
                <a:latin typeface="Arial" panose="020B0604020202020204" pitchFamily="34" charset="0"/>
                <a:cs typeface="Arial" panose="020B0604020202020204" pitchFamily="34" charset="0"/>
              </a:rPr>
              <a:t>withdraw</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from</a:t>
            </a:r>
            <a:r>
              <a:rPr lang="nl-NL" sz="1300" dirty="0">
                <a:latin typeface="Arial" panose="020B0604020202020204" pitchFamily="34" charset="0"/>
                <a:cs typeface="Arial" panose="020B0604020202020204" pitchFamily="34" charset="0"/>
              </a:rPr>
              <a:t> Britain. The </a:t>
            </a:r>
            <a:r>
              <a:rPr lang="nl-NL" sz="1300" dirty="0" err="1">
                <a:latin typeface="Arial" panose="020B0604020202020204" pitchFamily="34" charset="0"/>
                <a:cs typeface="Arial" panose="020B0604020202020204" pitchFamily="34" charset="0"/>
              </a:rPr>
              <a:t>Celts</a:t>
            </a:r>
            <a:r>
              <a:rPr lang="nl-NL" sz="1300" dirty="0">
                <a:latin typeface="Arial" panose="020B0604020202020204" pitchFamily="34" charset="0"/>
                <a:cs typeface="Arial" panose="020B0604020202020204" pitchFamily="34" charset="0"/>
              </a:rPr>
              <a:t> are </a:t>
            </a:r>
            <a:r>
              <a:rPr lang="nl-NL" sz="1300" dirty="0" err="1">
                <a:latin typeface="Arial" panose="020B0604020202020204" pitchFamily="34" charset="0"/>
                <a:cs typeface="Arial" panose="020B0604020202020204" pitchFamily="34" charset="0"/>
              </a:rPr>
              <a:t>not</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able</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to</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protect</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their</a:t>
            </a:r>
            <a:r>
              <a:rPr lang="nl-NL" sz="1300" dirty="0">
                <a:latin typeface="Arial" panose="020B0604020202020204" pitchFamily="34" charset="0"/>
                <a:cs typeface="Arial" panose="020B0604020202020204" pitchFamily="34" charset="0"/>
              </a:rPr>
              <a:t> borders. </a:t>
            </a:r>
            <a:r>
              <a:rPr lang="nl-NL" sz="1300" dirty="0" err="1">
                <a:latin typeface="Arial" panose="020B0604020202020204" pitchFamily="34" charset="0"/>
                <a:cs typeface="Arial" panose="020B0604020202020204" pitchFamily="34" charset="0"/>
              </a:rPr>
              <a:t>Invasion</a:t>
            </a:r>
            <a:r>
              <a:rPr lang="nl-NL" sz="1300" dirty="0">
                <a:latin typeface="Arial" panose="020B0604020202020204" pitchFamily="34" charset="0"/>
                <a:cs typeface="Arial" panose="020B0604020202020204" pitchFamily="34" charset="0"/>
              </a:rPr>
              <a:t> of Britain </a:t>
            </a:r>
            <a:r>
              <a:rPr lang="nl-NL" sz="1300" dirty="0" err="1">
                <a:latin typeface="Arial" panose="020B0604020202020204" pitchFamily="34" charset="0"/>
                <a:cs typeface="Arial" panose="020B0604020202020204" pitchFamily="34" charset="0"/>
              </a:rPr>
              <a:t>by</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Germanic</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tribes</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Angles</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Saxons</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Jutes</a:t>
            </a:r>
            <a:r>
              <a:rPr lang="nl-NL" sz="1300" dirty="0">
                <a:latin typeface="Arial" panose="020B0604020202020204" pitchFamily="34" charset="0"/>
                <a:cs typeface="Arial" panose="020B0604020202020204" pitchFamily="34" charset="0"/>
              </a:rPr>
              <a:t>).</a:t>
            </a:r>
          </a:p>
          <a:p>
            <a:r>
              <a:rPr lang="nl-NL" sz="1300" dirty="0">
                <a:latin typeface="Arial" panose="020B0604020202020204" pitchFamily="34" charset="0"/>
                <a:cs typeface="Arial" panose="020B0604020202020204" pitchFamily="34" charset="0"/>
              </a:rPr>
              <a:t>793: </a:t>
            </a:r>
            <a:r>
              <a:rPr lang="nl-NL" sz="1300" dirty="0" err="1">
                <a:latin typeface="Arial" panose="020B0604020202020204" pitchFamily="34" charset="0"/>
                <a:cs typeface="Arial" panose="020B0604020202020204" pitchFamily="34" charset="0"/>
              </a:rPr>
              <a:t>after</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period</a:t>
            </a:r>
            <a:r>
              <a:rPr lang="nl-NL" sz="1300" dirty="0">
                <a:latin typeface="Arial" panose="020B0604020202020204" pitchFamily="34" charset="0"/>
                <a:cs typeface="Arial" panose="020B0604020202020204" pitchFamily="34" charset="0"/>
              </a:rPr>
              <a:t> of </a:t>
            </a:r>
            <a:r>
              <a:rPr lang="nl-NL" sz="1300" dirty="0" err="1">
                <a:latin typeface="Arial" panose="020B0604020202020204" pitchFamily="34" charset="0"/>
                <a:cs typeface="Arial" panose="020B0604020202020204" pitchFamily="34" charset="0"/>
              </a:rPr>
              <a:t>relative</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peace</a:t>
            </a:r>
            <a:r>
              <a:rPr lang="nl-NL" sz="1300" dirty="0">
                <a:latin typeface="Arial" panose="020B0604020202020204" pitchFamily="34" charset="0"/>
                <a:cs typeface="Arial" panose="020B0604020202020204" pitchFamily="34" charset="0"/>
              </a:rPr>
              <a:t>, start of </a:t>
            </a:r>
            <a:r>
              <a:rPr lang="nl-NL" sz="1300" dirty="0" err="1">
                <a:latin typeface="Arial" panose="020B0604020202020204" pitchFamily="34" charset="0"/>
                <a:cs typeface="Arial" panose="020B0604020202020204" pitchFamily="34" charset="0"/>
              </a:rPr>
              <a:t>the</a:t>
            </a:r>
            <a:r>
              <a:rPr lang="nl-NL" sz="1300" dirty="0">
                <a:latin typeface="Arial" panose="020B0604020202020204" pitchFamily="34" charset="0"/>
                <a:cs typeface="Arial" panose="020B0604020202020204" pitchFamily="34" charset="0"/>
              </a:rPr>
              <a:t> Viking </a:t>
            </a:r>
            <a:r>
              <a:rPr lang="nl-NL" sz="1300" dirty="0" err="1">
                <a:latin typeface="Arial" panose="020B0604020202020204" pitchFamily="34" charset="0"/>
                <a:cs typeface="Arial" panose="020B0604020202020204" pitchFamily="34" charset="0"/>
              </a:rPr>
              <a:t>invasions</a:t>
            </a:r>
            <a:endParaRPr lang="nl-NL" sz="1300" dirty="0">
              <a:latin typeface="Arial" panose="020B0604020202020204" pitchFamily="34" charset="0"/>
              <a:cs typeface="Arial" panose="020B0604020202020204" pitchFamily="34" charset="0"/>
            </a:endParaRPr>
          </a:p>
          <a:p>
            <a:pPr marL="0" indent="0">
              <a:buNone/>
            </a:pPr>
            <a:r>
              <a:rPr lang="nl-NL" sz="1300" b="1" u="sng" dirty="0" err="1">
                <a:latin typeface="Arial" panose="020B0604020202020204" pitchFamily="34" charset="0"/>
                <a:cs typeface="Arial" panose="020B0604020202020204" pitchFamily="34" charset="0"/>
              </a:rPr>
              <a:t>Literary</a:t>
            </a:r>
            <a:r>
              <a:rPr lang="nl-NL" sz="1300" b="1" u="sng" dirty="0">
                <a:latin typeface="Arial" panose="020B0604020202020204" pitchFamily="34" charset="0"/>
                <a:cs typeface="Arial" panose="020B0604020202020204" pitchFamily="34" charset="0"/>
              </a:rPr>
              <a:t> </a:t>
            </a:r>
            <a:r>
              <a:rPr lang="nl-NL" sz="1300" b="1" u="sng" dirty="0" err="1">
                <a:latin typeface="Arial" panose="020B0604020202020204" pitchFamily="34" charset="0"/>
                <a:cs typeface="Arial" panose="020B0604020202020204" pitchFamily="34" charset="0"/>
              </a:rPr>
              <a:t>Characteristics</a:t>
            </a:r>
            <a:endParaRPr lang="nl-NL" sz="1300" b="1" u="sng" dirty="0">
              <a:latin typeface="Arial" panose="020B0604020202020204" pitchFamily="34" charset="0"/>
              <a:cs typeface="Arial" panose="020B0604020202020204" pitchFamily="34" charset="0"/>
            </a:endParaRPr>
          </a:p>
          <a:p>
            <a:r>
              <a:rPr lang="nl-NL" sz="1300" dirty="0" err="1">
                <a:latin typeface="Arial" panose="020B0604020202020204" pitchFamily="34" charset="0"/>
                <a:cs typeface="Arial" panose="020B0604020202020204" pitchFamily="34" charset="0"/>
              </a:rPr>
              <a:t>Germanic</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influence</a:t>
            </a:r>
            <a:r>
              <a:rPr lang="nl-NL" sz="1300" dirty="0">
                <a:latin typeface="Arial" panose="020B0604020202020204" pitchFamily="34" charset="0"/>
                <a:cs typeface="Arial" panose="020B0604020202020204" pitchFamily="34" charset="0"/>
              </a:rPr>
              <a:t>: </a:t>
            </a:r>
            <a:r>
              <a:rPr lang="nl-NL" sz="1300" b="1" dirty="0" err="1">
                <a:latin typeface="Arial" panose="020B0604020202020204" pitchFamily="34" charset="0"/>
                <a:cs typeface="Arial" panose="020B0604020202020204" pitchFamily="34" charset="0"/>
              </a:rPr>
              <a:t>poems</a:t>
            </a:r>
            <a:r>
              <a:rPr lang="nl-NL" sz="1300" b="1" dirty="0">
                <a:latin typeface="Arial" panose="020B0604020202020204" pitchFamily="34" charset="0"/>
                <a:cs typeface="Arial" panose="020B0604020202020204" pitchFamily="34" charset="0"/>
              </a:rPr>
              <a:t> </a:t>
            </a:r>
            <a:r>
              <a:rPr lang="nl-NL" sz="1300" b="1" dirty="0" err="1">
                <a:latin typeface="Arial" panose="020B0604020202020204" pitchFamily="34" charset="0"/>
                <a:cs typeface="Arial" panose="020B0604020202020204" pitchFamily="34" charset="0"/>
              </a:rPr>
              <a:t>about</a:t>
            </a:r>
            <a:r>
              <a:rPr lang="nl-NL" sz="1300" b="1" dirty="0">
                <a:latin typeface="Arial" panose="020B0604020202020204" pitchFamily="34" charset="0"/>
                <a:cs typeface="Arial" panose="020B0604020202020204" pitchFamily="34" charset="0"/>
              </a:rPr>
              <a:t> </a:t>
            </a:r>
            <a:r>
              <a:rPr lang="nl-NL" sz="1300" b="1" dirty="0" err="1">
                <a:latin typeface="Arial" panose="020B0604020202020204" pitchFamily="34" charset="0"/>
                <a:cs typeface="Arial" panose="020B0604020202020204" pitchFamily="34" charset="0"/>
              </a:rPr>
              <a:t>kings</a:t>
            </a:r>
            <a:r>
              <a:rPr lang="nl-NL" sz="1300" b="1" dirty="0">
                <a:latin typeface="Arial" panose="020B0604020202020204" pitchFamily="34" charset="0"/>
                <a:cs typeface="Arial" panose="020B0604020202020204" pitchFamily="34" charset="0"/>
              </a:rPr>
              <a:t> </a:t>
            </a:r>
            <a:r>
              <a:rPr lang="nl-NL" sz="1300" b="1" dirty="0" err="1">
                <a:latin typeface="Arial" panose="020B0604020202020204" pitchFamily="34" charset="0"/>
                <a:cs typeface="Arial" panose="020B0604020202020204" pitchFamily="34" charset="0"/>
              </a:rPr>
              <a:t>and</a:t>
            </a:r>
            <a:r>
              <a:rPr lang="nl-NL" sz="1300" b="1" dirty="0">
                <a:latin typeface="Arial" panose="020B0604020202020204" pitchFamily="34" charset="0"/>
                <a:cs typeface="Arial" panose="020B0604020202020204" pitchFamily="34" charset="0"/>
              </a:rPr>
              <a:t> </a:t>
            </a:r>
            <a:r>
              <a:rPr lang="nl-NL" sz="1300" b="1" dirty="0" err="1">
                <a:latin typeface="Arial" panose="020B0604020202020204" pitchFamily="34" charset="0"/>
                <a:cs typeface="Arial" panose="020B0604020202020204" pitchFamily="34" charset="0"/>
              </a:rPr>
              <a:t>heroes</a:t>
            </a:r>
            <a:r>
              <a:rPr lang="nl-NL" sz="1300" dirty="0">
                <a:latin typeface="Arial" panose="020B0604020202020204" pitchFamily="34" charset="0"/>
                <a:cs typeface="Arial" panose="020B0604020202020204" pitchFamily="34" charset="0"/>
              </a:rPr>
              <a:t>.</a:t>
            </a:r>
          </a:p>
          <a:p>
            <a:r>
              <a:rPr lang="nl-NL" sz="1300" b="1" dirty="0">
                <a:latin typeface="Arial" panose="020B0604020202020204" pitchFamily="34" charset="0"/>
                <a:cs typeface="Arial" panose="020B0604020202020204" pitchFamily="34" charset="0"/>
              </a:rPr>
              <a:t>Oral </a:t>
            </a:r>
            <a:r>
              <a:rPr lang="nl-NL" sz="1300" b="1" dirty="0" err="1">
                <a:latin typeface="Arial" panose="020B0604020202020204" pitchFamily="34" charset="0"/>
                <a:cs typeface="Arial" panose="020B0604020202020204" pitchFamily="34" charset="0"/>
              </a:rPr>
              <a:t>tradition</a:t>
            </a:r>
            <a:endParaRPr lang="nl-NL" sz="1300" b="1" dirty="0">
              <a:latin typeface="Arial" panose="020B0604020202020204" pitchFamily="34" charset="0"/>
              <a:cs typeface="Arial" panose="020B0604020202020204" pitchFamily="34" charset="0"/>
            </a:endParaRPr>
          </a:p>
          <a:p>
            <a:r>
              <a:rPr lang="nl-NL" sz="1300" dirty="0" err="1">
                <a:latin typeface="Arial" panose="020B0604020202020204" pitchFamily="34" charset="0"/>
                <a:cs typeface="Arial" panose="020B0604020202020204" pitchFamily="34" charset="0"/>
              </a:rPr>
              <a:t>Use</a:t>
            </a:r>
            <a:r>
              <a:rPr lang="nl-NL" sz="1300" dirty="0">
                <a:latin typeface="Arial" panose="020B0604020202020204" pitchFamily="34" charset="0"/>
                <a:cs typeface="Arial" panose="020B0604020202020204" pitchFamily="34" charset="0"/>
              </a:rPr>
              <a:t> of </a:t>
            </a:r>
            <a:r>
              <a:rPr lang="nl-NL" sz="1300" b="1" dirty="0" err="1">
                <a:latin typeface="Arial" panose="020B0604020202020204" pitchFamily="34" charset="0"/>
                <a:cs typeface="Arial" panose="020B0604020202020204" pitchFamily="34" charset="0"/>
              </a:rPr>
              <a:t>alliteration</a:t>
            </a:r>
            <a:r>
              <a:rPr lang="nl-NL" sz="1300" dirty="0">
                <a:latin typeface="Arial" panose="020B0604020202020204" pitchFamily="34" charset="0"/>
                <a:cs typeface="Arial" panose="020B0604020202020204" pitchFamily="34" charset="0"/>
              </a:rPr>
              <a:t> </a:t>
            </a:r>
          </a:p>
          <a:p>
            <a:pPr marL="0" indent="0">
              <a:buNone/>
            </a:pPr>
            <a:r>
              <a:rPr lang="nl-NL" sz="1300" b="1" u="sng" dirty="0" err="1">
                <a:latin typeface="Arial" panose="020B0604020202020204" pitchFamily="34" charset="0"/>
                <a:cs typeface="Arial" panose="020B0604020202020204" pitchFamily="34" charset="0"/>
              </a:rPr>
              <a:t>Literary</a:t>
            </a:r>
            <a:r>
              <a:rPr lang="nl-NL" sz="1300" b="1" u="sng" dirty="0">
                <a:latin typeface="Arial" panose="020B0604020202020204" pitchFamily="34" charset="0"/>
                <a:cs typeface="Arial" panose="020B0604020202020204" pitchFamily="34" charset="0"/>
              </a:rPr>
              <a:t> </a:t>
            </a:r>
            <a:r>
              <a:rPr lang="nl-NL" sz="1300" b="1" u="sng" dirty="0" err="1">
                <a:latin typeface="Arial" panose="020B0604020202020204" pitchFamily="34" charset="0"/>
                <a:cs typeface="Arial" panose="020B0604020202020204" pitchFamily="34" charset="0"/>
              </a:rPr>
              <a:t>works</a:t>
            </a:r>
            <a:endParaRPr lang="nl-NL" sz="1300" b="1" u="sng" dirty="0">
              <a:latin typeface="Arial" panose="020B0604020202020204" pitchFamily="34" charset="0"/>
              <a:cs typeface="Arial" panose="020B0604020202020204" pitchFamily="34" charset="0"/>
            </a:endParaRPr>
          </a:p>
          <a:p>
            <a:r>
              <a:rPr lang="nl-NL" sz="1300" i="1" dirty="0" err="1">
                <a:latin typeface="Arial" panose="020B0604020202020204" pitchFamily="34" charset="0"/>
                <a:cs typeface="Arial" panose="020B0604020202020204" pitchFamily="34" charset="0"/>
              </a:rPr>
              <a:t>Beowulf</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author</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unknown</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Longest</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known</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epic</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poem</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written</a:t>
            </a:r>
            <a:r>
              <a:rPr lang="nl-NL" sz="1300" dirty="0">
                <a:latin typeface="Arial" panose="020B0604020202020204" pitchFamily="34" charset="0"/>
                <a:cs typeface="Arial" panose="020B0604020202020204" pitchFamily="34" charset="0"/>
              </a:rPr>
              <a:t> in Old English (</a:t>
            </a:r>
            <a:r>
              <a:rPr lang="nl-NL" sz="1300" dirty="0" err="1">
                <a:latin typeface="Arial" panose="020B0604020202020204" pitchFamily="34" charset="0"/>
                <a:cs typeface="Arial" panose="020B0604020202020204" pitchFamily="34" charset="0"/>
              </a:rPr>
              <a:t>language</a:t>
            </a:r>
            <a:r>
              <a:rPr lang="nl-NL" sz="1300" dirty="0">
                <a:latin typeface="Arial" panose="020B0604020202020204" pitchFamily="34" charset="0"/>
                <a:cs typeface="Arial" panose="020B0604020202020204" pitchFamily="34" charset="0"/>
              </a:rPr>
              <a:t> spoken in </a:t>
            </a:r>
            <a:r>
              <a:rPr lang="nl-NL" sz="1300" dirty="0" err="1">
                <a:latin typeface="Arial" panose="020B0604020202020204" pitchFamily="34" charset="0"/>
                <a:cs typeface="Arial" panose="020B0604020202020204" pitchFamily="34" charset="0"/>
              </a:rPr>
              <a:t>Anglo</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Saxon</a:t>
            </a:r>
            <a:r>
              <a:rPr lang="nl-NL" sz="1300" dirty="0">
                <a:latin typeface="Arial" panose="020B0604020202020204" pitchFamily="34" charset="0"/>
                <a:cs typeface="Arial" panose="020B0604020202020204" pitchFamily="34" charset="0"/>
              </a:rPr>
              <a:t> Britain </a:t>
            </a:r>
            <a:r>
              <a:rPr lang="nl-NL" sz="1300" dirty="0" err="1">
                <a:latin typeface="Arial" panose="020B0604020202020204" pitchFamily="34" charset="0"/>
                <a:cs typeface="Arial" panose="020B0604020202020204" pitchFamily="34" charset="0"/>
              </a:rPr>
              <a:t>before</a:t>
            </a:r>
            <a:r>
              <a:rPr lang="nl-NL" sz="1300" dirty="0">
                <a:latin typeface="Arial" panose="020B0604020202020204" pitchFamily="34" charset="0"/>
                <a:cs typeface="Arial" panose="020B0604020202020204" pitchFamily="34" charset="0"/>
              </a:rPr>
              <a:t> 1066). The story was </a:t>
            </a:r>
            <a:r>
              <a:rPr lang="nl-NL" sz="1300" dirty="0" err="1">
                <a:latin typeface="Arial" panose="020B0604020202020204" pitchFamily="34" charset="0"/>
                <a:cs typeface="Arial" panose="020B0604020202020204" pitchFamily="34" charset="0"/>
              </a:rPr>
              <a:t>probably</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written</a:t>
            </a:r>
            <a:r>
              <a:rPr lang="nl-NL" sz="1300" dirty="0">
                <a:latin typeface="Arial" panose="020B0604020202020204" pitchFamily="34" charset="0"/>
                <a:cs typeface="Arial" panose="020B0604020202020204" pitchFamily="34" charset="0"/>
              </a:rPr>
              <a:t> down in </a:t>
            </a:r>
            <a:r>
              <a:rPr lang="nl-NL" sz="1300" dirty="0" err="1">
                <a:latin typeface="Arial" panose="020B0604020202020204" pitchFamily="34" charset="0"/>
                <a:cs typeface="Arial" panose="020B0604020202020204" pitchFamily="34" charset="0"/>
              </a:rPr>
              <a:t>the</a:t>
            </a:r>
            <a:r>
              <a:rPr lang="nl-NL" sz="1300" dirty="0">
                <a:latin typeface="Arial" panose="020B0604020202020204" pitchFamily="34" charset="0"/>
                <a:cs typeface="Arial" panose="020B0604020202020204" pitchFamily="34" charset="0"/>
              </a:rPr>
              <a:t> 11th </a:t>
            </a:r>
            <a:r>
              <a:rPr lang="nl-NL" sz="1300" dirty="0" err="1">
                <a:latin typeface="Arial" panose="020B0604020202020204" pitchFamily="34" charset="0"/>
                <a:cs typeface="Arial" panose="020B0604020202020204" pitchFamily="34" charset="0"/>
              </a:rPr>
              <a:t>century</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though</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it</a:t>
            </a:r>
            <a:r>
              <a:rPr lang="nl-NL" sz="1300" dirty="0">
                <a:latin typeface="Arial" panose="020B0604020202020204" pitchFamily="34" charset="0"/>
                <a:cs typeface="Arial" panose="020B0604020202020204" pitchFamily="34" charset="0"/>
              </a:rPr>
              <a:t> takes </a:t>
            </a:r>
            <a:r>
              <a:rPr lang="nl-NL" sz="1300" dirty="0" err="1">
                <a:latin typeface="Arial" panose="020B0604020202020204" pitchFamily="34" charset="0"/>
                <a:cs typeface="Arial" panose="020B0604020202020204" pitchFamily="34" charset="0"/>
              </a:rPr>
              <a:t>place</a:t>
            </a:r>
            <a:r>
              <a:rPr lang="nl-NL" sz="1300" dirty="0">
                <a:latin typeface="Arial" panose="020B0604020202020204" pitchFamily="34" charset="0"/>
                <a:cs typeface="Arial" panose="020B0604020202020204" pitchFamily="34" charset="0"/>
              </a:rPr>
              <a:t> in 6th </a:t>
            </a:r>
            <a:r>
              <a:rPr lang="nl-NL" sz="1300" dirty="0" err="1">
                <a:latin typeface="Arial" panose="020B0604020202020204" pitchFamily="34" charset="0"/>
                <a:cs typeface="Arial" panose="020B0604020202020204" pitchFamily="34" charset="0"/>
              </a:rPr>
              <a:t>century</a:t>
            </a:r>
            <a:r>
              <a:rPr lang="nl-NL" sz="1300" dirty="0">
                <a:latin typeface="Arial" panose="020B0604020202020204" pitchFamily="34" charset="0"/>
                <a:cs typeface="Arial" panose="020B0604020202020204" pitchFamily="34" charset="0"/>
              </a:rPr>
              <a:t> </a:t>
            </a:r>
            <a:r>
              <a:rPr lang="nl-NL" sz="1300" dirty="0" err="1">
                <a:latin typeface="Arial" panose="020B0604020202020204" pitchFamily="34" charset="0"/>
                <a:cs typeface="Arial" panose="020B0604020202020204" pitchFamily="34" charset="0"/>
              </a:rPr>
              <a:t>Scandinavia</a:t>
            </a:r>
            <a:r>
              <a:rPr lang="nl-NL" sz="1300" dirty="0">
                <a:latin typeface="Arial" panose="020B0604020202020204" pitchFamily="34" charset="0"/>
                <a:cs typeface="Arial" panose="020B0604020202020204" pitchFamily="34" charset="0"/>
              </a:rPr>
              <a:t>.</a:t>
            </a:r>
          </a:p>
        </p:txBody>
      </p:sp>
      <p:pic>
        <p:nvPicPr>
          <p:cNvPr id="7" name="Afbeelding 6" descr="Afbeelding met kaart, tekst, atlas&#10;&#10;Automatisch gegenereerde beschrijving">
            <a:extLst>
              <a:ext uri="{FF2B5EF4-FFF2-40B4-BE49-F238E27FC236}">
                <a16:creationId xmlns:a16="http://schemas.microsoft.com/office/drawing/2014/main" id="{CB315675-8AA7-6DEC-C82B-483FFC5A0F21}"/>
              </a:ext>
            </a:extLst>
          </p:cNvPr>
          <p:cNvPicPr>
            <a:picLocks noChangeAspect="1"/>
          </p:cNvPicPr>
          <p:nvPr/>
        </p:nvPicPr>
        <p:blipFill rotWithShape="1">
          <a:blip r:embed="rId2">
            <a:extLst>
              <a:ext uri="{28A0092B-C50C-407E-A947-70E740481C1C}">
                <a14:useLocalDpi xmlns:a14="http://schemas.microsoft.com/office/drawing/2010/main" val="0"/>
              </a:ext>
            </a:extLst>
          </a:blip>
          <a:srcRect l="17027" r="-2" b="-2"/>
          <a:stretch/>
        </p:blipFill>
        <p:spPr>
          <a:xfrm>
            <a:off x="8111778" y="633619"/>
            <a:ext cx="3372036" cy="2651760"/>
          </a:xfrm>
          <a:prstGeom prst="rect">
            <a:avLst/>
          </a:prstGeom>
        </p:spPr>
      </p:pic>
      <p:pic>
        <p:nvPicPr>
          <p:cNvPr id="9" name="Afbeelding 8" descr="Afbeelding met tekst, kaart, atlas&#10;&#10;Automatisch gegenereerde beschrijving">
            <a:extLst>
              <a:ext uri="{FF2B5EF4-FFF2-40B4-BE49-F238E27FC236}">
                <a16:creationId xmlns:a16="http://schemas.microsoft.com/office/drawing/2014/main" id="{F771F284-86D0-5532-5B2C-97D3C4AC997E}"/>
              </a:ext>
            </a:extLst>
          </p:cNvPr>
          <p:cNvPicPr>
            <a:picLocks noChangeAspect="1"/>
          </p:cNvPicPr>
          <p:nvPr/>
        </p:nvPicPr>
        <p:blipFill rotWithShape="1">
          <a:blip r:embed="rId3">
            <a:extLst>
              <a:ext uri="{28A0092B-C50C-407E-A947-70E740481C1C}">
                <a14:useLocalDpi xmlns:a14="http://schemas.microsoft.com/office/drawing/2010/main" val="0"/>
              </a:ext>
            </a:extLst>
          </a:blip>
          <a:srcRect r="15771" b="2"/>
          <a:stretch/>
        </p:blipFill>
        <p:spPr>
          <a:xfrm>
            <a:off x="8135352" y="3472468"/>
            <a:ext cx="3321331" cy="2651760"/>
          </a:xfrm>
          <a:prstGeom prst="rect">
            <a:avLst/>
          </a:prstGeom>
        </p:spPr>
      </p:pic>
    </p:spTree>
    <p:extLst>
      <p:ext uri="{BB962C8B-B14F-4D97-AF65-F5344CB8AC3E}">
        <p14:creationId xmlns:p14="http://schemas.microsoft.com/office/powerpoint/2010/main" val="399528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BE1129D-489C-3C31-C1E2-44FFD95D4F29}"/>
              </a:ext>
            </a:extLst>
          </p:cNvPr>
          <p:cNvSpPr>
            <a:spLocks noGrp="1"/>
          </p:cNvSpPr>
          <p:nvPr>
            <p:ph type="title"/>
          </p:nvPr>
        </p:nvSpPr>
        <p:spPr>
          <a:xfrm>
            <a:off x="572493" y="238539"/>
            <a:ext cx="11018520" cy="1434415"/>
          </a:xfrm>
        </p:spPr>
        <p:txBody>
          <a:bodyPr anchor="b">
            <a:normAutofit/>
          </a:bodyPr>
          <a:lstStyle/>
          <a:p>
            <a:r>
              <a:rPr lang="nl-NL" sz="4600" b="1" dirty="0" err="1"/>
              <a:t>Middle</a:t>
            </a:r>
            <a:r>
              <a:rPr lang="nl-NL" sz="4600" b="1" dirty="0"/>
              <a:t> English </a:t>
            </a:r>
            <a:r>
              <a:rPr lang="nl-NL" sz="4600" b="1" dirty="0" err="1"/>
              <a:t>period</a:t>
            </a:r>
            <a:br>
              <a:rPr lang="nl-NL" sz="4600" dirty="0"/>
            </a:br>
            <a:r>
              <a:rPr lang="nl-NL" sz="4600" i="1" dirty="0"/>
              <a:t>1066-1500</a:t>
            </a:r>
          </a:p>
        </p:txBody>
      </p:sp>
      <p:sp>
        <p:nvSpPr>
          <p:cNvPr id="3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5F8367F-BCC2-45F2-A0AD-682AB53208BA}"/>
              </a:ext>
            </a:extLst>
          </p:cNvPr>
          <p:cNvSpPr>
            <a:spLocks noGrp="1"/>
          </p:cNvSpPr>
          <p:nvPr>
            <p:ph idx="1"/>
          </p:nvPr>
        </p:nvSpPr>
        <p:spPr>
          <a:xfrm>
            <a:off x="572493" y="1911493"/>
            <a:ext cx="6713552" cy="4707967"/>
          </a:xfrm>
        </p:spPr>
        <p:txBody>
          <a:bodyPr anchor="t">
            <a:normAutofit fontScale="92500" lnSpcReduction="20000"/>
          </a:bodyPr>
          <a:lstStyle/>
          <a:p>
            <a:pPr marL="0" indent="0">
              <a:buNone/>
            </a:pPr>
            <a:r>
              <a:rPr lang="nl-NL" sz="1400" b="1" u="sng" dirty="0" err="1">
                <a:latin typeface="Arial" panose="020B0604020202020204" pitchFamily="34" charset="0"/>
                <a:cs typeface="Arial" panose="020B0604020202020204" pitchFamily="34" charset="0"/>
              </a:rPr>
              <a:t>History</a:t>
            </a:r>
            <a:endParaRPr lang="nl-NL" sz="1400" b="1" u="sng" dirty="0">
              <a:latin typeface="Arial" panose="020B0604020202020204" pitchFamily="34" charset="0"/>
              <a:cs typeface="Arial" panose="020B0604020202020204" pitchFamily="34" charset="0"/>
            </a:endParaRPr>
          </a:p>
          <a:p>
            <a:r>
              <a:rPr lang="nl-NL" sz="1400" dirty="0">
                <a:latin typeface="Arial" panose="020B0604020202020204" pitchFamily="34" charset="0"/>
                <a:cs typeface="Arial" panose="020B0604020202020204" pitchFamily="34" charset="0"/>
              </a:rPr>
              <a:t>1066 King Edward </a:t>
            </a:r>
            <a:r>
              <a:rPr lang="nl-NL" sz="1400" dirty="0" err="1">
                <a:latin typeface="Arial" panose="020B0604020202020204" pitchFamily="34" charset="0"/>
                <a:cs typeface="Arial" panose="020B0604020202020204" pitchFamily="34" charset="0"/>
              </a:rPr>
              <a:t>the</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Confessor</a:t>
            </a:r>
            <a:r>
              <a:rPr lang="nl-NL" sz="1400" dirty="0">
                <a:latin typeface="Arial" panose="020B0604020202020204" pitchFamily="34" charset="0"/>
                <a:cs typeface="Arial" panose="020B0604020202020204" pitchFamily="34" charset="0"/>
              </a:rPr>
              <a:t> dies </a:t>
            </a:r>
            <a:r>
              <a:rPr lang="nl-NL" sz="1400" dirty="0" err="1">
                <a:latin typeface="Arial" panose="020B0604020202020204" pitchFamily="34" charset="0"/>
                <a:cs typeface="Arial" panose="020B0604020202020204" pitchFamily="34" charset="0"/>
              </a:rPr>
              <a:t>childless</a:t>
            </a:r>
            <a:r>
              <a:rPr lang="nl-NL" sz="1400" dirty="0">
                <a:latin typeface="Arial" panose="020B0604020202020204" pitchFamily="34" charset="0"/>
                <a:cs typeface="Arial" panose="020B0604020202020204" pitchFamily="34" charset="0"/>
              </a:rPr>
              <a:t>. Harold </a:t>
            </a:r>
            <a:r>
              <a:rPr lang="nl-NL" sz="1400" dirty="0" err="1">
                <a:latin typeface="Arial" panose="020B0604020202020204" pitchFamily="34" charset="0"/>
                <a:cs typeface="Arial" panose="020B0604020202020204" pitchFamily="34" charset="0"/>
              </a:rPr>
              <a:t>Godwinson</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powerful</a:t>
            </a:r>
            <a:r>
              <a:rPr lang="nl-NL" sz="1400" dirty="0">
                <a:latin typeface="Arial" panose="020B0604020202020204" pitchFamily="34" charset="0"/>
                <a:cs typeface="Arial" panose="020B0604020202020204" pitchFamily="34" charset="0"/>
              </a:rPr>
              <a:t> English </a:t>
            </a:r>
            <a:r>
              <a:rPr lang="nl-NL" sz="1400" dirty="0" err="1">
                <a:latin typeface="Arial" panose="020B0604020202020204" pitchFamily="34" charset="0"/>
                <a:cs typeface="Arial" panose="020B0604020202020204" pitchFamily="34" charset="0"/>
              </a:rPr>
              <a:t>nobleman</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and</a:t>
            </a:r>
            <a:r>
              <a:rPr lang="nl-NL" sz="1400" dirty="0">
                <a:latin typeface="Arial" panose="020B0604020202020204" pitchFamily="34" charset="0"/>
                <a:cs typeface="Arial" panose="020B0604020202020204" pitchFamily="34" charset="0"/>
              </a:rPr>
              <a:t> William of </a:t>
            </a:r>
            <a:r>
              <a:rPr lang="nl-NL" sz="1400" dirty="0" err="1">
                <a:latin typeface="Arial" panose="020B0604020202020204" pitchFamily="34" charset="0"/>
                <a:cs typeface="Arial" panose="020B0604020202020204" pitchFamily="34" charset="0"/>
              </a:rPr>
              <a:t>Normandy</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who</a:t>
            </a:r>
            <a:r>
              <a:rPr lang="nl-NL" sz="1400" dirty="0">
                <a:latin typeface="Arial" panose="020B0604020202020204" pitchFamily="34" charset="0"/>
                <a:cs typeface="Arial" panose="020B0604020202020204" pitchFamily="34" charset="0"/>
              </a:rPr>
              <a:t> had been </a:t>
            </a:r>
            <a:r>
              <a:rPr lang="nl-NL" sz="1400" dirty="0" err="1">
                <a:latin typeface="Arial" panose="020B0604020202020204" pitchFamily="34" charset="0"/>
                <a:cs typeface="Arial" panose="020B0604020202020204" pitchFamily="34" charset="0"/>
              </a:rPr>
              <a:t>named</a:t>
            </a:r>
            <a:r>
              <a:rPr lang="nl-NL" sz="1400" dirty="0">
                <a:latin typeface="Arial" panose="020B0604020202020204" pitchFamily="34" charset="0"/>
                <a:cs typeface="Arial" panose="020B0604020202020204" pitchFamily="34" charset="0"/>
              </a:rPr>
              <a:t> as his </a:t>
            </a:r>
            <a:r>
              <a:rPr lang="nl-NL" sz="1400" dirty="0" err="1">
                <a:latin typeface="Arial" panose="020B0604020202020204" pitchFamily="34" charset="0"/>
                <a:cs typeface="Arial" panose="020B0604020202020204" pitchFamily="34" charset="0"/>
              </a:rPr>
              <a:t>successor</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by</a:t>
            </a:r>
            <a:r>
              <a:rPr lang="nl-NL" sz="1400" dirty="0">
                <a:latin typeface="Arial" panose="020B0604020202020204" pitchFamily="34" charset="0"/>
                <a:cs typeface="Arial" panose="020B0604020202020204" pitchFamily="34" charset="0"/>
              </a:rPr>
              <a:t> Edward) </a:t>
            </a:r>
            <a:r>
              <a:rPr lang="nl-NL" sz="1400" dirty="0" err="1">
                <a:latin typeface="Arial" panose="020B0604020202020204" pitchFamily="34" charset="0"/>
                <a:cs typeface="Arial" panose="020B0604020202020204" pitchFamily="34" charset="0"/>
              </a:rPr>
              <a:t>both</a:t>
            </a:r>
            <a:r>
              <a:rPr lang="nl-NL" sz="1400" dirty="0">
                <a:latin typeface="Arial" panose="020B0604020202020204" pitchFamily="34" charset="0"/>
                <a:cs typeface="Arial" panose="020B0604020202020204" pitchFamily="34" charset="0"/>
              </a:rPr>
              <a:t> claim </a:t>
            </a:r>
            <a:r>
              <a:rPr lang="nl-NL" sz="1400" dirty="0" err="1">
                <a:latin typeface="Arial" panose="020B0604020202020204" pitchFamily="34" charset="0"/>
                <a:cs typeface="Arial" panose="020B0604020202020204" pitchFamily="34" charset="0"/>
              </a:rPr>
              <a:t>the</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throne</a:t>
            </a:r>
            <a:r>
              <a:rPr lang="nl-NL" sz="1400" dirty="0">
                <a:latin typeface="Arial" panose="020B0604020202020204" pitchFamily="34" charset="0"/>
                <a:cs typeface="Arial" panose="020B0604020202020204" pitchFamily="34" charset="0"/>
              </a:rPr>
              <a:t>.</a:t>
            </a:r>
          </a:p>
          <a:p>
            <a:r>
              <a:rPr lang="nl-NL" sz="1400" b="1" dirty="0">
                <a:latin typeface="Arial" panose="020B0604020202020204" pitchFamily="34" charset="0"/>
                <a:cs typeface="Arial" panose="020B0604020202020204" pitchFamily="34" charset="0"/>
              </a:rPr>
              <a:t>1066 Battle of </a:t>
            </a:r>
            <a:r>
              <a:rPr lang="nl-NL" sz="1400" b="1" dirty="0" err="1">
                <a:latin typeface="Arial" panose="020B0604020202020204" pitchFamily="34" charset="0"/>
                <a:cs typeface="Arial" panose="020B0604020202020204" pitchFamily="34" charset="0"/>
              </a:rPr>
              <a:t>Hastings</a:t>
            </a:r>
            <a:r>
              <a:rPr lang="nl-NL" sz="1400" b="1" dirty="0">
                <a:latin typeface="Arial" panose="020B0604020202020204" pitchFamily="34" charset="0"/>
                <a:cs typeface="Arial" panose="020B0604020202020204" pitchFamily="34" charset="0"/>
              </a:rPr>
              <a:t> </a:t>
            </a:r>
            <a:r>
              <a:rPr lang="nl-NL" sz="1400" dirty="0">
                <a:latin typeface="Arial" panose="020B0604020202020204" pitchFamily="34" charset="0"/>
                <a:cs typeface="Arial" panose="020B0604020202020204" pitchFamily="34" charset="0"/>
              </a:rPr>
              <a:t>is won </a:t>
            </a:r>
            <a:r>
              <a:rPr lang="nl-NL" sz="1400" dirty="0" err="1">
                <a:latin typeface="Arial" panose="020B0604020202020204" pitchFamily="34" charset="0"/>
                <a:cs typeface="Arial" panose="020B0604020202020204" pitchFamily="34" charset="0"/>
              </a:rPr>
              <a:t>by</a:t>
            </a:r>
            <a:r>
              <a:rPr lang="nl-NL" sz="1400" dirty="0">
                <a:latin typeface="Arial" panose="020B0604020202020204" pitchFamily="34" charset="0"/>
                <a:cs typeface="Arial" panose="020B0604020202020204" pitchFamily="34" charset="0"/>
              </a:rPr>
              <a:t> William “</a:t>
            </a:r>
            <a:r>
              <a:rPr lang="nl-NL" sz="1400" dirty="0" err="1">
                <a:latin typeface="Arial" panose="020B0604020202020204" pitchFamily="34" charset="0"/>
                <a:cs typeface="Arial" panose="020B0604020202020204" pitchFamily="34" charset="0"/>
              </a:rPr>
              <a:t>the</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Conqueror</a:t>
            </a:r>
            <a:r>
              <a:rPr lang="nl-NL" sz="1400" dirty="0">
                <a:latin typeface="Arial" panose="020B0604020202020204" pitchFamily="34" charset="0"/>
                <a:cs typeface="Arial" panose="020B0604020202020204" pitchFamily="34" charset="0"/>
              </a:rPr>
              <a:t>” of </a:t>
            </a:r>
            <a:r>
              <a:rPr lang="nl-NL" sz="1400" dirty="0" err="1">
                <a:latin typeface="Arial" panose="020B0604020202020204" pitchFamily="34" charset="0"/>
                <a:cs typeface="Arial" panose="020B0604020202020204" pitchFamily="34" charset="0"/>
              </a:rPr>
              <a:t>Normandy</a:t>
            </a:r>
            <a:endParaRPr lang="nl-NL" sz="1400" dirty="0">
              <a:latin typeface="Arial" panose="020B0604020202020204" pitchFamily="34" charset="0"/>
              <a:cs typeface="Arial" panose="020B0604020202020204" pitchFamily="34" charset="0"/>
            </a:endParaRPr>
          </a:p>
          <a:p>
            <a:r>
              <a:rPr lang="nl-NL" sz="1400" dirty="0">
                <a:latin typeface="Arial" panose="020B0604020202020204" pitchFamily="34" charset="0"/>
                <a:cs typeface="Arial" panose="020B0604020202020204" pitchFamily="34" charset="0"/>
              </a:rPr>
              <a:t>French </a:t>
            </a:r>
            <a:r>
              <a:rPr lang="nl-NL" sz="1400" dirty="0" err="1">
                <a:latin typeface="Arial" panose="020B0604020202020204" pitchFamily="34" charset="0"/>
                <a:cs typeface="Arial" panose="020B0604020202020204" pitchFamily="34" charset="0"/>
              </a:rPr>
              <a:t>became</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language</a:t>
            </a:r>
            <a:r>
              <a:rPr lang="nl-NL" sz="1400" dirty="0">
                <a:latin typeface="Arial" panose="020B0604020202020204" pitchFamily="34" charset="0"/>
                <a:cs typeface="Arial" panose="020B0604020202020204" pitchFamily="34" charset="0"/>
              </a:rPr>
              <a:t> of </a:t>
            </a:r>
            <a:r>
              <a:rPr lang="nl-NL" sz="1400" dirty="0" err="1">
                <a:latin typeface="Arial" panose="020B0604020202020204" pitchFamily="34" charset="0"/>
                <a:cs typeface="Arial" panose="020B0604020202020204" pitchFamily="34" charset="0"/>
              </a:rPr>
              <a:t>higher</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circles</a:t>
            </a:r>
            <a:r>
              <a:rPr lang="nl-NL" sz="1400" dirty="0">
                <a:latin typeface="Arial" panose="020B0604020202020204" pitchFamily="34" charset="0"/>
                <a:cs typeface="Arial" panose="020B0604020202020204" pitchFamily="34" charset="0"/>
              </a:rPr>
              <a:t> of society, </a:t>
            </a:r>
            <a:r>
              <a:rPr lang="nl-NL" sz="1400" dirty="0" err="1">
                <a:latin typeface="Arial" panose="020B0604020202020204" pitchFamily="34" charset="0"/>
                <a:cs typeface="Arial" panose="020B0604020202020204" pitchFamily="34" charset="0"/>
              </a:rPr>
              <a:t>Anglo-Saxon</a:t>
            </a:r>
            <a:r>
              <a:rPr lang="nl-NL" sz="1400" dirty="0">
                <a:latin typeface="Arial" panose="020B0604020202020204" pitchFamily="34" charset="0"/>
                <a:cs typeface="Arial" panose="020B0604020202020204" pitchFamily="34" charset="0"/>
              </a:rPr>
              <a:t> English </a:t>
            </a:r>
            <a:r>
              <a:rPr lang="nl-NL" sz="1400" dirty="0" err="1">
                <a:latin typeface="Arial" panose="020B0604020202020204" pitchFamily="34" charset="0"/>
                <a:cs typeface="Arial" panose="020B0604020202020204" pitchFamily="34" charset="0"/>
              </a:rPr>
              <a:t>still</a:t>
            </a:r>
            <a:r>
              <a:rPr lang="nl-NL" sz="1400" dirty="0">
                <a:latin typeface="Arial" panose="020B0604020202020204" pitchFamily="34" charset="0"/>
                <a:cs typeface="Arial" panose="020B0604020202020204" pitchFamily="34" charset="0"/>
              </a:rPr>
              <a:t> spoken </a:t>
            </a:r>
            <a:r>
              <a:rPr lang="nl-NL" sz="1400" dirty="0" err="1">
                <a:latin typeface="Arial" panose="020B0604020202020204" pitchFamily="34" charset="0"/>
                <a:cs typeface="Arial" panose="020B0604020202020204" pitchFamily="34" charset="0"/>
              </a:rPr>
              <a:t>by</a:t>
            </a:r>
            <a:r>
              <a:rPr lang="nl-NL" sz="1400" dirty="0">
                <a:latin typeface="Arial" panose="020B0604020202020204" pitchFamily="34" charset="0"/>
                <a:cs typeface="Arial" panose="020B0604020202020204" pitchFamily="34" charset="0"/>
              </a:rPr>
              <a:t> common </a:t>
            </a:r>
            <a:r>
              <a:rPr lang="nl-NL" sz="1400" dirty="0" err="1">
                <a:latin typeface="Arial" panose="020B0604020202020204" pitchFamily="34" charset="0"/>
                <a:cs typeface="Arial" panose="020B0604020202020204" pitchFamily="34" charset="0"/>
              </a:rPr>
              <a:t>people</a:t>
            </a:r>
            <a:endParaRPr lang="nl-NL" sz="1400" dirty="0">
              <a:latin typeface="Arial" panose="020B0604020202020204" pitchFamily="34" charset="0"/>
              <a:cs typeface="Arial" panose="020B0604020202020204" pitchFamily="34" charset="0"/>
            </a:endParaRPr>
          </a:p>
          <a:p>
            <a:pPr marL="0" indent="0">
              <a:buNone/>
            </a:pPr>
            <a:endParaRPr lang="nl-NL" sz="1400" b="1" u="sng" dirty="0">
              <a:latin typeface="Arial" panose="020B0604020202020204" pitchFamily="34" charset="0"/>
              <a:cs typeface="Arial" panose="020B0604020202020204" pitchFamily="34" charset="0"/>
            </a:endParaRPr>
          </a:p>
          <a:p>
            <a:pPr marL="0" indent="0">
              <a:buNone/>
            </a:pPr>
            <a:r>
              <a:rPr lang="nl-NL" sz="1400" b="1" u="sng" dirty="0" err="1">
                <a:latin typeface="Arial" panose="020B0604020202020204" pitchFamily="34" charset="0"/>
                <a:cs typeface="Arial" panose="020B0604020202020204" pitchFamily="34" charset="0"/>
              </a:rPr>
              <a:t>Literary</a:t>
            </a:r>
            <a:r>
              <a:rPr lang="nl-NL" sz="1400" b="1" u="sng" dirty="0">
                <a:latin typeface="Arial" panose="020B0604020202020204" pitchFamily="34" charset="0"/>
                <a:cs typeface="Arial" panose="020B0604020202020204" pitchFamily="34" charset="0"/>
              </a:rPr>
              <a:t> </a:t>
            </a:r>
            <a:r>
              <a:rPr lang="nl-NL" sz="1400" b="1" u="sng" dirty="0" err="1">
                <a:latin typeface="Arial" panose="020B0604020202020204" pitchFamily="34" charset="0"/>
                <a:cs typeface="Arial" panose="020B0604020202020204" pitchFamily="34" charset="0"/>
              </a:rPr>
              <a:t>characteristics</a:t>
            </a:r>
            <a:endParaRPr lang="nl-NL" sz="1400" b="1" u="sng" dirty="0">
              <a:latin typeface="Arial" panose="020B0604020202020204" pitchFamily="34" charset="0"/>
              <a:cs typeface="Arial" panose="020B0604020202020204" pitchFamily="34" charset="0"/>
            </a:endParaRPr>
          </a:p>
          <a:p>
            <a:r>
              <a:rPr lang="nl-NL" sz="1400" dirty="0">
                <a:latin typeface="Arial" panose="020B0604020202020204" pitchFamily="34" charset="0"/>
                <a:cs typeface="Arial" panose="020B0604020202020204" pitchFamily="34" charset="0"/>
              </a:rPr>
              <a:t>French </a:t>
            </a:r>
            <a:r>
              <a:rPr lang="nl-NL" sz="1400" dirty="0" err="1">
                <a:latin typeface="Arial" panose="020B0604020202020204" pitchFamily="34" charset="0"/>
                <a:cs typeface="Arial" panose="020B0604020202020204" pitchFamily="34" charset="0"/>
              </a:rPr>
              <a:t>influences</a:t>
            </a:r>
            <a:endParaRPr lang="nl-NL" sz="1400" dirty="0">
              <a:latin typeface="Arial" panose="020B0604020202020204" pitchFamily="34" charset="0"/>
              <a:cs typeface="Arial" panose="020B0604020202020204" pitchFamily="34" charset="0"/>
            </a:endParaRPr>
          </a:p>
          <a:p>
            <a:r>
              <a:rPr lang="nl-NL" sz="1400" b="1" dirty="0">
                <a:latin typeface="Arial" panose="020B0604020202020204" pitchFamily="34" charset="0"/>
                <a:cs typeface="Arial" panose="020B0604020202020204" pitchFamily="34" charset="0"/>
              </a:rPr>
              <a:t>End </a:t>
            </a:r>
            <a:r>
              <a:rPr lang="nl-NL" sz="1400" b="1" dirty="0" err="1">
                <a:latin typeface="Arial" panose="020B0604020202020204" pitchFamily="34" charset="0"/>
                <a:cs typeface="Arial" panose="020B0604020202020204" pitchFamily="34" charset="0"/>
              </a:rPr>
              <a:t>rhyme</a:t>
            </a:r>
            <a:r>
              <a:rPr lang="nl-NL" sz="1400" b="1"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instead</a:t>
            </a:r>
            <a:r>
              <a:rPr lang="nl-NL" sz="1400" dirty="0">
                <a:latin typeface="Arial" panose="020B0604020202020204" pitchFamily="34" charset="0"/>
                <a:cs typeface="Arial" panose="020B0604020202020204" pitchFamily="34" charset="0"/>
              </a:rPr>
              <a:t> of </a:t>
            </a:r>
            <a:r>
              <a:rPr lang="nl-NL" sz="1400" dirty="0" err="1">
                <a:latin typeface="Arial" panose="020B0604020202020204" pitchFamily="34" charset="0"/>
                <a:cs typeface="Arial" panose="020B0604020202020204" pitchFamily="34" charset="0"/>
              </a:rPr>
              <a:t>alliteration</a:t>
            </a:r>
            <a:endParaRPr lang="nl-NL" sz="1400" dirty="0">
              <a:latin typeface="Arial" panose="020B0604020202020204" pitchFamily="34" charset="0"/>
              <a:cs typeface="Arial" panose="020B0604020202020204" pitchFamily="34" charset="0"/>
            </a:endParaRPr>
          </a:p>
          <a:p>
            <a:r>
              <a:rPr lang="nl-NL" sz="1400" dirty="0">
                <a:latin typeface="Arial" panose="020B0604020202020204" pitchFamily="34" charset="0"/>
                <a:cs typeface="Arial" panose="020B0604020202020204" pitchFamily="34" charset="0"/>
              </a:rPr>
              <a:t>More </a:t>
            </a:r>
            <a:r>
              <a:rPr lang="nl-NL" sz="1400" b="1" dirty="0" err="1">
                <a:latin typeface="Arial" panose="020B0604020202020204" pitchFamily="34" charset="0"/>
                <a:cs typeface="Arial" panose="020B0604020202020204" pitchFamily="34" charset="0"/>
              </a:rPr>
              <a:t>refined</a:t>
            </a:r>
            <a:r>
              <a:rPr lang="nl-NL" sz="1400" b="1" dirty="0">
                <a:latin typeface="Arial" panose="020B0604020202020204" pitchFamily="34" charset="0"/>
                <a:cs typeface="Arial" panose="020B0604020202020204" pitchFamily="34" charset="0"/>
              </a:rPr>
              <a:t> </a:t>
            </a:r>
            <a:r>
              <a:rPr lang="nl-NL" sz="1400" b="1" dirty="0" err="1">
                <a:latin typeface="Arial" panose="020B0604020202020204" pitchFamily="34" charset="0"/>
                <a:cs typeface="Arial" panose="020B0604020202020204" pitchFamily="34" charset="0"/>
              </a:rPr>
              <a:t>themes</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courtly</a:t>
            </a:r>
            <a:r>
              <a:rPr lang="nl-NL" sz="1400" dirty="0">
                <a:latin typeface="Arial" panose="020B0604020202020204" pitchFamily="34" charset="0"/>
                <a:cs typeface="Arial" panose="020B0604020202020204" pitchFamily="34" charset="0"/>
              </a:rPr>
              <a:t> love </a:t>
            </a:r>
            <a:r>
              <a:rPr lang="nl-NL" sz="1400" dirty="0" err="1">
                <a:latin typeface="Arial" panose="020B0604020202020204" pitchFamily="34" charset="0"/>
                <a:cs typeface="Arial" panose="020B0604020202020204" pitchFamily="34" charset="0"/>
              </a:rPr>
              <a:t>instead</a:t>
            </a:r>
            <a:r>
              <a:rPr lang="nl-NL" sz="1400" dirty="0">
                <a:latin typeface="Arial" panose="020B0604020202020204" pitchFamily="34" charset="0"/>
                <a:cs typeface="Arial" panose="020B0604020202020204" pitchFamily="34" charset="0"/>
              </a:rPr>
              <a:t> of </a:t>
            </a:r>
            <a:r>
              <a:rPr lang="nl-NL" sz="1400" dirty="0" err="1">
                <a:latin typeface="Arial" panose="020B0604020202020204" pitchFamily="34" charset="0"/>
                <a:cs typeface="Arial" panose="020B0604020202020204" pitchFamily="34" charset="0"/>
              </a:rPr>
              <a:t>death</a:t>
            </a:r>
            <a:r>
              <a:rPr lang="nl-NL" sz="1400" dirty="0">
                <a:latin typeface="Arial" panose="020B0604020202020204" pitchFamily="34" charset="0"/>
                <a:cs typeface="Arial" panose="020B0604020202020204" pitchFamily="34" charset="0"/>
              </a:rPr>
              <a:t>, war </a:t>
            </a:r>
            <a:r>
              <a:rPr lang="nl-NL" sz="1400" dirty="0" err="1">
                <a:latin typeface="Arial" panose="020B0604020202020204" pitchFamily="34" charset="0"/>
                <a:cs typeface="Arial" panose="020B0604020202020204" pitchFamily="34" charset="0"/>
              </a:rPr>
              <a:t>and</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glory</a:t>
            </a:r>
            <a:endParaRPr lang="nl-NL" sz="1400" dirty="0">
              <a:latin typeface="Arial" panose="020B0604020202020204" pitchFamily="34" charset="0"/>
              <a:cs typeface="Arial" panose="020B0604020202020204" pitchFamily="34" charset="0"/>
            </a:endParaRPr>
          </a:p>
          <a:p>
            <a:r>
              <a:rPr lang="nl-NL" sz="1400" dirty="0">
                <a:latin typeface="Arial" panose="020B0604020202020204" pitchFamily="34" charset="0"/>
                <a:cs typeface="Arial" panose="020B0604020202020204" pitchFamily="34" charset="0"/>
              </a:rPr>
              <a:t>More prominent </a:t>
            </a:r>
            <a:r>
              <a:rPr lang="nl-NL" sz="1400" b="1" dirty="0" err="1">
                <a:latin typeface="Arial" panose="020B0604020202020204" pitchFamily="34" charset="0"/>
                <a:cs typeface="Arial" panose="020B0604020202020204" pitchFamily="34" charset="0"/>
              </a:rPr>
              <a:t>position</a:t>
            </a:r>
            <a:r>
              <a:rPr lang="nl-NL" sz="1400" b="1" dirty="0">
                <a:latin typeface="Arial" panose="020B0604020202020204" pitchFamily="34" charset="0"/>
                <a:cs typeface="Arial" panose="020B0604020202020204" pitchFamily="34" charset="0"/>
              </a:rPr>
              <a:t> </a:t>
            </a:r>
            <a:r>
              <a:rPr lang="nl-NL" sz="1400" b="1" dirty="0" err="1">
                <a:latin typeface="Arial" panose="020B0604020202020204" pitchFamily="34" charset="0"/>
                <a:cs typeface="Arial" panose="020B0604020202020204" pitchFamily="34" charset="0"/>
              </a:rPr>
              <a:t>for</a:t>
            </a:r>
            <a:r>
              <a:rPr lang="nl-NL" sz="1400" b="1" dirty="0">
                <a:latin typeface="Arial" panose="020B0604020202020204" pitchFamily="34" charset="0"/>
                <a:cs typeface="Arial" panose="020B0604020202020204" pitchFamily="34" charset="0"/>
              </a:rPr>
              <a:t> </a:t>
            </a:r>
            <a:r>
              <a:rPr lang="nl-NL" sz="1400" b="1" dirty="0" err="1">
                <a:latin typeface="Arial" panose="020B0604020202020204" pitchFamily="34" charset="0"/>
                <a:cs typeface="Arial" panose="020B0604020202020204" pitchFamily="34" charset="0"/>
              </a:rPr>
              <a:t>women</a:t>
            </a:r>
            <a:endParaRPr lang="nl-NL" sz="1400" b="1" dirty="0">
              <a:latin typeface="Arial" panose="020B0604020202020204" pitchFamily="34" charset="0"/>
              <a:cs typeface="Arial" panose="020B0604020202020204" pitchFamily="34" charset="0"/>
            </a:endParaRPr>
          </a:p>
          <a:p>
            <a:r>
              <a:rPr lang="nl-NL" sz="1400" b="1" dirty="0" err="1">
                <a:latin typeface="Arial" panose="020B0604020202020204" pitchFamily="34" charset="0"/>
                <a:cs typeface="Arial" panose="020B0604020202020204" pitchFamily="34" charset="0"/>
              </a:rPr>
              <a:t>Ideal</a:t>
            </a:r>
            <a:r>
              <a:rPr lang="nl-NL" sz="1400" b="1" dirty="0">
                <a:latin typeface="Arial" panose="020B0604020202020204" pitchFamily="34" charset="0"/>
                <a:cs typeface="Arial" panose="020B0604020202020204" pitchFamily="34" charset="0"/>
              </a:rPr>
              <a:t> is </a:t>
            </a:r>
            <a:r>
              <a:rPr lang="nl-NL" sz="1400" b="1" dirty="0" err="1">
                <a:latin typeface="Arial" panose="020B0604020202020204" pitchFamily="34" charset="0"/>
                <a:cs typeface="Arial" panose="020B0604020202020204" pitchFamily="34" charset="0"/>
              </a:rPr>
              <a:t>knight</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not</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warrior</a:t>
            </a:r>
            <a:endParaRPr lang="nl-NL" sz="1400" dirty="0">
              <a:latin typeface="Arial" panose="020B0604020202020204" pitchFamily="34" charset="0"/>
              <a:cs typeface="Arial" panose="020B0604020202020204" pitchFamily="34" charset="0"/>
            </a:endParaRPr>
          </a:p>
          <a:p>
            <a:r>
              <a:rPr lang="nl-NL" sz="1400" b="1" dirty="0">
                <a:latin typeface="Arial" panose="020B0604020202020204" pitchFamily="34" charset="0"/>
                <a:cs typeface="Arial" panose="020B0604020202020204" pitchFamily="34" charset="0"/>
              </a:rPr>
              <a:t>Ballads</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become</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popular</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stories</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about</a:t>
            </a:r>
            <a:r>
              <a:rPr lang="nl-NL" sz="1400" dirty="0">
                <a:latin typeface="Arial" panose="020B0604020202020204" pitchFamily="34" charset="0"/>
                <a:cs typeface="Arial" panose="020B0604020202020204" pitchFamily="34" charset="0"/>
              </a:rPr>
              <a:t> King Arthur </a:t>
            </a:r>
            <a:r>
              <a:rPr lang="nl-NL" sz="1400" dirty="0" err="1">
                <a:latin typeface="Arial" panose="020B0604020202020204" pitchFamily="34" charset="0"/>
                <a:cs typeface="Arial" panose="020B0604020202020204" pitchFamily="34" charset="0"/>
              </a:rPr>
              <a:t>and</a:t>
            </a:r>
            <a:r>
              <a:rPr lang="nl-NL" sz="1400" dirty="0">
                <a:latin typeface="Arial" panose="020B0604020202020204" pitchFamily="34" charset="0"/>
                <a:cs typeface="Arial" panose="020B0604020202020204" pitchFamily="34" charset="0"/>
              </a:rPr>
              <a:t> his Knights of </a:t>
            </a:r>
            <a:r>
              <a:rPr lang="nl-NL" sz="1400" dirty="0" err="1">
                <a:latin typeface="Arial" panose="020B0604020202020204" pitchFamily="34" charset="0"/>
                <a:cs typeface="Arial" panose="020B0604020202020204" pitchFamily="34" charset="0"/>
              </a:rPr>
              <a:t>the</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round</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table</a:t>
            </a:r>
            <a:endParaRPr lang="nl-NL" sz="1400" dirty="0">
              <a:latin typeface="Arial" panose="020B0604020202020204" pitchFamily="34" charset="0"/>
              <a:cs typeface="Arial" panose="020B0604020202020204" pitchFamily="34" charset="0"/>
            </a:endParaRPr>
          </a:p>
          <a:p>
            <a:r>
              <a:rPr lang="nl-NL" sz="1400" dirty="0" err="1">
                <a:latin typeface="Arial" panose="020B0604020202020204" pitchFamily="34" charset="0"/>
                <a:cs typeface="Arial" panose="020B0604020202020204" pitchFamily="34" charset="0"/>
              </a:rPr>
              <a:t>Invention</a:t>
            </a:r>
            <a:r>
              <a:rPr lang="nl-NL" sz="1400" dirty="0">
                <a:latin typeface="Arial" panose="020B0604020202020204" pitchFamily="34" charset="0"/>
                <a:cs typeface="Arial" panose="020B0604020202020204" pitchFamily="34" charset="0"/>
              </a:rPr>
              <a:t> of </a:t>
            </a:r>
            <a:r>
              <a:rPr lang="nl-NL" sz="1400" dirty="0" err="1">
                <a:latin typeface="Arial" panose="020B0604020202020204" pitchFamily="34" charset="0"/>
                <a:cs typeface="Arial" panose="020B0604020202020204" pitchFamily="34" charset="0"/>
              </a:rPr>
              <a:t>the</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printing</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press</a:t>
            </a:r>
            <a:endParaRPr lang="nl-NL" sz="1400" dirty="0">
              <a:latin typeface="Arial" panose="020B0604020202020204" pitchFamily="34" charset="0"/>
              <a:cs typeface="Arial" panose="020B0604020202020204" pitchFamily="34" charset="0"/>
            </a:endParaRPr>
          </a:p>
          <a:p>
            <a:pPr marL="0" indent="0">
              <a:buNone/>
            </a:pPr>
            <a:endParaRPr lang="nl-NL" sz="1400" b="1" u="sng" dirty="0">
              <a:latin typeface="Arial" panose="020B0604020202020204" pitchFamily="34" charset="0"/>
              <a:cs typeface="Arial" panose="020B0604020202020204" pitchFamily="34" charset="0"/>
            </a:endParaRPr>
          </a:p>
          <a:p>
            <a:pPr marL="0" indent="0">
              <a:buNone/>
            </a:pPr>
            <a:r>
              <a:rPr lang="nl-NL" sz="1400" b="1" u="sng" dirty="0" err="1">
                <a:latin typeface="Arial" panose="020B0604020202020204" pitchFamily="34" charset="0"/>
                <a:cs typeface="Arial" panose="020B0604020202020204" pitchFamily="34" charset="0"/>
              </a:rPr>
              <a:t>Literary</a:t>
            </a:r>
            <a:r>
              <a:rPr lang="nl-NL" sz="1400" b="1" u="sng" dirty="0">
                <a:latin typeface="Arial" panose="020B0604020202020204" pitchFamily="34" charset="0"/>
                <a:cs typeface="Arial" panose="020B0604020202020204" pitchFamily="34" charset="0"/>
              </a:rPr>
              <a:t> </a:t>
            </a:r>
            <a:r>
              <a:rPr lang="nl-NL" sz="1400" b="1" u="sng" dirty="0" err="1">
                <a:latin typeface="Arial" panose="020B0604020202020204" pitchFamily="34" charset="0"/>
                <a:cs typeface="Arial" panose="020B0604020202020204" pitchFamily="34" charset="0"/>
              </a:rPr>
              <a:t>works</a:t>
            </a:r>
            <a:endParaRPr lang="nl-NL" sz="1400" b="1" u="sng" dirty="0">
              <a:latin typeface="Arial" panose="020B0604020202020204" pitchFamily="34" charset="0"/>
              <a:cs typeface="Arial" panose="020B0604020202020204" pitchFamily="34" charset="0"/>
            </a:endParaRPr>
          </a:p>
          <a:p>
            <a:pPr lvl="1"/>
            <a:r>
              <a:rPr lang="nl-NL" sz="1400" dirty="0">
                <a:latin typeface="Arial" panose="020B0604020202020204" pitchFamily="34" charset="0"/>
                <a:cs typeface="Arial" panose="020B0604020202020204" pitchFamily="34" charset="0"/>
              </a:rPr>
              <a:t>Geoffrey </a:t>
            </a:r>
            <a:r>
              <a:rPr lang="nl-NL" sz="1400" dirty="0" err="1">
                <a:latin typeface="Arial" panose="020B0604020202020204" pitchFamily="34" charset="0"/>
                <a:cs typeface="Arial" panose="020B0604020202020204" pitchFamily="34" charset="0"/>
              </a:rPr>
              <a:t>Chaucer’s</a:t>
            </a:r>
            <a:r>
              <a:rPr lang="nl-NL" sz="1400" dirty="0">
                <a:latin typeface="Arial" panose="020B0604020202020204" pitchFamily="34" charset="0"/>
                <a:cs typeface="Arial" panose="020B0604020202020204" pitchFamily="34" charset="0"/>
              </a:rPr>
              <a:t> </a:t>
            </a:r>
            <a:r>
              <a:rPr lang="nl-NL" sz="1400" i="1" dirty="0">
                <a:latin typeface="Arial" panose="020B0604020202020204" pitchFamily="34" charset="0"/>
                <a:cs typeface="Arial" panose="020B0604020202020204" pitchFamily="34" charset="0"/>
              </a:rPr>
              <a:t>The Canterbury </a:t>
            </a:r>
            <a:r>
              <a:rPr lang="nl-NL" sz="1400" i="1" dirty="0" err="1">
                <a:latin typeface="Arial" panose="020B0604020202020204" pitchFamily="34" charset="0"/>
                <a:cs typeface="Arial" panose="020B0604020202020204" pitchFamily="34" charset="0"/>
              </a:rPr>
              <a:t>Tales</a:t>
            </a:r>
            <a:endParaRPr lang="nl-NL" sz="1400" i="1" dirty="0">
              <a:latin typeface="Arial" panose="020B0604020202020204" pitchFamily="34" charset="0"/>
              <a:cs typeface="Arial" panose="020B0604020202020204" pitchFamily="34" charset="0"/>
            </a:endParaRPr>
          </a:p>
        </p:txBody>
      </p:sp>
      <p:pic>
        <p:nvPicPr>
          <p:cNvPr id="7" name="Afbeelding 6" descr="Afbeelding met tekst, kaart, atlas&#10;&#10;Automatisch gegenereerde beschrijving">
            <a:extLst>
              <a:ext uri="{FF2B5EF4-FFF2-40B4-BE49-F238E27FC236}">
                <a16:creationId xmlns:a16="http://schemas.microsoft.com/office/drawing/2014/main" id="{300602FF-7031-1AC0-7E0B-5746615EA350}"/>
              </a:ext>
            </a:extLst>
          </p:cNvPr>
          <p:cNvPicPr>
            <a:picLocks noChangeAspect="1"/>
          </p:cNvPicPr>
          <p:nvPr/>
        </p:nvPicPr>
        <p:blipFill rotWithShape="1">
          <a:blip r:embed="rId2">
            <a:extLst>
              <a:ext uri="{28A0092B-C50C-407E-A947-70E740481C1C}">
                <a14:useLocalDpi xmlns:a14="http://schemas.microsoft.com/office/drawing/2010/main" val="0"/>
              </a:ext>
            </a:extLst>
          </a:blip>
          <a:srcRect t="482" r="4" b="1035"/>
          <a:stretch/>
        </p:blipFill>
        <p:spPr>
          <a:xfrm>
            <a:off x="7675658" y="2093976"/>
            <a:ext cx="3941064" cy="4096512"/>
          </a:xfrm>
          <a:prstGeom prst="rect">
            <a:avLst/>
          </a:prstGeom>
        </p:spPr>
      </p:pic>
    </p:spTree>
    <p:extLst>
      <p:ext uri="{BB962C8B-B14F-4D97-AF65-F5344CB8AC3E}">
        <p14:creationId xmlns:p14="http://schemas.microsoft.com/office/powerpoint/2010/main" val="299405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D7F1839-CAAC-6C8E-A1D1-E4B008DEB34E}"/>
              </a:ext>
            </a:extLst>
          </p:cNvPr>
          <p:cNvSpPr>
            <a:spLocks noGrp="1"/>
          </p:cNvSpPr>
          <p:nvPr>
            <p:ph type="title"/>
          </p:nvPr>
        </p:nvSpPr>
        <p:spPr>
          <a:xfrm>
            <a:off x="572493" y="238539"/>
            <a:ext cx="11018520" cy="1434415"/>
          </a:xfrm>
        </p:spPr>
        <p:txBody>
          <a:bodyPr anchor="b">
            <a:normAutofit/>
          </a:bodyPr>
          <a:lstStyle/>
          <a:p>
            <a:r>
              <a:rPr lang="nl-NL" sz="4600" b="1" dirty="0"/>
              <a:t>The Renaissance</a:t>
            </a:r>
            <a:br>
              <a:rPr lang="nl-NL" sz="4600" dirty="0"/>
            </a:br>
            <a:r>
              <a:rPr lang="nl-NL" sz="4600" i="1" dirty="0"/>
              <a:t>1500-1660</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0FC1770-3C08-7779-8A59-2A8F82ACF050}"/>
              </a:ext>
            </a:extLst>
          </p:cNvPr>
          <p:cNvSpPr>
            <a:spLocks noGrp="1"/>
          </p:cNvSpPr>
          <p:nvPr>
            <p:ph idx="1"/>
          </p:nvPr>
        </p:nvSpPr>
        <p:spPr>
          <a:xfrm>
            <a:off x="572493" y="1911493"/>
            <a:ext cx="6713552" cy="4707968"/>
          </a:xfrm>
        </p:spPr>
        <p:txBody>
          <a:bodyPr anchor="t">
            <a:normAutofit lnSpcReduction="10000"/>
          </a:bodyPr>
          <a:lstStyle/>
          <a:p>
            <a:pPr marL="0" indent="0">
              <a:buNone/>
            </a:pPr>
            <a:r>
              <a:rPr lang="nl-NL" sz="1200" b="1" u="sng" dirty="0" err="1">
                <a:latin typeface="Arial" panose="020B0604020202020204" pitchFamily="34" charset="0"/>
                <a:cs typeface="Arial" panose="020B0604020202020204" pitchFamily="34" charset="0"/>
              </a:rPr>
              <a:t>History</a:t>
            </a:r>
            <a:endParaRPr lang="nl-NL" sz="1200" b="1" u="sng" dirty="0">
              <a:latin typeface="Arial" panose="020B0604020202020204" pitchFamily="34" charset="0"/>
              <a:cs typeface="Arial" panose="020B0604020202020204" pitchFamily="34" charset="0"/>
            </a:endParaRPr>
          </a:p>
          <a:p>
            <a:r>
              <a:rPr lang="nl-NL" sz="1200" dirty="0">
                <a:latin typeface="Arial" panose="020B0604020202020204" pitchFamily="34" charset="0"/>
                <a:cs typeface="Arial" panose="020B0604020202020204" pitchFamily="34" charset="0"/>
              </a:rPr>
              <a:t>Starts late 15th, </a:t>
            </a:r>
            <a:r>
              <a:rPr lang="nl-NL" sz="1200" dirty="0" err="1">
                <a:latin typeface="Arial" panose="020B0604020202020204" pitchFamily="34" charset="0"/>
                <a:cs typeface="Arial" panose="020B0604020202020204" pitchFamily="34" charset="0"/>
              </a:rPr>
              <a:t>early</a:t>
            </a:r>
            <a:r>
              <a:rPr lang="nl-NL" sz="1200" dirty="0">
                <a:latin typeface="Arial" panose="020B0604020202020204" pitchFamily="34" charset="0"/>
                <a:cs typeface="Arial" panose="020B0604020202020204" pitchFamily="34" charset="0"/>
              </a:rPr>
              <a:t> 16th </a:t>
            </a:r>
            <a:r>
              <a:rPr lang="nl-NL" sz="1200" dirty="0" err="1">
                <a:latin typeface="Arial" panose="020B0604020202020204" pitchFamily="34" charset="0"/>
                <a:cs typeface="Arial" panose="020B0604020202020204" pitchFamily="34" charset="0"/>
              </a:rPr>
              <a:t>century</a:t>
            </a:r>
            <a:r>
              <a:rPr lang="nl-NL" sz="1200" dirty="0">
                <a:latin typeface="Arial" panose="020B0604020202020204" pitchFamily="34" charset="0"/>
                <a:cs typeface="Arial" panose="020B0604020202020204" pitchFamily="34" charset="0"/>
              </a:rPr>
              <a:t> (Tudor </a:t>
            </a:r>
            <a:r>
              <a:rPr lang="nl-NL" sz="1200" dirty="0" err="1">
                <a:latin typeface="Arial" panose="020B0604020202020204" pitchFamily="34" charset="0"/>
                <a:cs typeface="Arial" panose="020B0604020202020204" pitchFamily="34" charset="0"/>
              </a:rPr>
              <a:t>dynasty</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from</a:t>
            </a:r>
            <a:r>
              <a:rPr lang="nl-NL" sz="1200" dirty="0">
                <a:latin typeface="Arial" panose="020B0604020202020204" pitchFamily="34" charset="0"/>
                <a:cs typeface="Arial" panose="020B0604020202020204" pitchFamily="34" charset="0"/>
              </a:rPr>
              <a:t> 1485, Henry VII)</a:t>
            </a:r>
          </a:p>
          <a:p>
            <a:r>
              <a:rPr lang="nl-NL" sz="1200" dirty="0" err="1">
                <a:latin typeface="Arial" panose="020B0604020202020204" pitchFamily="34" charset="0"/>
                <a:cs typeface="Arial" panose="020B0604020202020204" pitchFamily="34" charset="0"/>
              </a:rPr>
              <a:t>Came</a:t>
            </a:r>
            <a:r>
              <a:rPr lang="nl-NL" sz="1200" dirty="0">
                <a:latin typeface="Arial" panose="020B0604020202020204" pitchFamily="34" charset="0"/>
                <a:cs typeface="Arial" panose="020B0604020202020204" pitchFamily="34" charset="0"/>
              </a:rPr>
              <a:t> over </a:t>
            </a:r>
            <a:r>
              <a:rPr lang="nl-NL" sz="1200" dirty="0" err="1">
                <a:latin typeface="Arial" panose="020B0604020202020204" pitchFamily="34" charset="0"/>
                <a:cs typeface="Arial" panose="020B0604020202020204" pitchFamily="34" charset="0"/>
              </a:rPr>
              <a:t>from</a:t>
            </a:r>
            <a:r>
              <a:rPr lang="nl-NL" sz="1200" dirty="0">
                <a:latin typeface="Arial" panose="020B0604020202020204" pitchFamily="34" charset="0"/>
                <a:cs typeface="Arial" panose="020B0604020202020204" pitchFamily="34" charset="0"/>
              </a:rPr>
              <a:t>  Italy </a:t>
            </a:r>
            <a:r>
              <a:rPr lang="nl-NL" sz="1200" dirty="0" err="1">
                <a:latin typeface="Arial" panose="020B0604020202020204" pitchFamily="34" charset="0"/>
                <a:cs typeface="Arial" panose="020B0604020202020204" pitchFamily="34" charset="0"/>
              </a:rPr>
              <a:t>and</a:t>
            </a:r>
            <a:r>
              <a:rPr lang="nl-NL" sz="1200" dirty="0">
                <a:latin typeface="Arial" panose="020B0604020202020204" pitchFamily="34" charset="0"/>
                <a:cs typeface="Arial" panose="020B0604020202020204" pitchFamily="34" charset="0"/>
              </a:rPr>
              <a:t> rest of Europe</a:t>
            </a:r>
          </a:p>
          <a:p>
            <a:pPr marL="0" indent="0">
              <a:buNone/>
            </a:pPr>
            <a:endParaRPr lang="nl-NL" sz="1200" b="1" u="sng" dirty="0">
              <a:latin typeface="Arial" panose="020B0604020202020204" pitchFamily="34" charset="0"/>
              <a:cs typeface="Arial" panose="020B0604020202020204" pitchFamily="34" charset="0"/>
            </a:endParaRPr>
          </a:p>
          <a:p>
            <a:pPr marL="0" indent="0">
              <a:buNone/>
            </a:pPr>
            <a:r>
              <a:rPr lang="nl-NL" sz="1200" b="1" u="sng" dirty="0" err="1">
                <a:latin typeface="Arial" panose="020B0604020202020204" pitchFamily="34" charset="0"/>
                <a:cs typeface="Arial" panose="020B0604020202020204" pitchFamily="34" charset="0"/>
              </a:rPr>
              <a:t>Literary</a:t>
            </a:r>
            <a:r>
              <a:rPr lang="nl-NL" sz="1200" b="1" u="sng" dirty="0">
                <a:latin typeface="Arial" panose="020B0604020202020204" pitchFamily="34" charset="0"/>
                <a:cs typeface="Arial" panose="020B0604020202020204" pitchFamily="34" charset="0"/>
              </a:rPr>
              <a:t> </a:t>
            </a:r>
            <a:r>
              <a:rPr lang="nl-NL" sz="1200" b="1" u="sng" dirty="0" err="1">
                <a:latin typeface="Arial" panose="020B0604020202020204" pitchFamily="34" charset="0"/>
                <a:cs typeface="Arial" panose="020B0604020202020204" pitchFamily="34" charset="0"/>
              </a:rPr>
              <a:t>characteristics</a:t>
            </a:r>
            <a:endParaRPr lang="nl-NL" sz="1200" b="1" u="sng" dirty="0">
              <a:latin typeface="Arial" panose="020B0604020202020204" pitchFamily="34" charset="0"/>
              <a:cs typeface="Arial" panose="020B0604020202020204" pitchFamily="34" charset="0"/>
            </a:endParaRPr>
          </a:p>
          <a:p>
            <a:r>
              <a:rPr lang="nl-NL" sz="1200" dirty="0" err="1">
                <a:latin typeface="Arial" panose="020B0604020202020204" pitchFamily="34" charset="0"/>
                <a:cs typeface="Arial" panose="020B0604020202020204" pitchFamily="34" charset="0"/>
              </a:rPr>
              <a:t>Renewed</a:t>
            </a:r>
            <a:r>
              <a:rPr lang="nl-NL" sz="1200" dirty="0">
                <a:latin typeface="Arial" panose="020B0604020202020204" pitchFamily="34" charset="0"/>
                <a:cs typeface="Arial" panose="020B0604020202020204" pitchFamily="34" charset="0"/>
              </a:rPr>
              <a:t> interest in </a:t>
            </a:r>
            <a:r>
              <a:rPr lang="nl-NL" sz="1200" b="1" dirty="0">
                <a:latin typeface="Arial" panose="020B0604020202020204" pitchFamily="34" charset="0"/>
                <a:cs typeface="Arial" panose="020B0604020202020204" pitchFamily="34" charset="0"/>
              </a:rPr>
              <a:t>Ancient Roman </a:t>
            </a:r>
            <a:r>
              <a:rPr lang="nl-NL" sz="1200" b="1" dirty="0" err="1">
                <a:latin typeface="Arial" panose="020B0604020202020204" pitchFamily="34" charset="0"/>
                <a:cs typeface="Arial" panose="020B0604020202020204" pitchFamily="34" charset="0"/>
              </a:rPr>
              <a:t>and</a:t>
            </a:r>
            <a:r>
              <a:rPr lang="nl-NL" sz="1200" b="1" dirty="0">
                <a:latin typeface="Arial" panose="020B0604020202020204" pitchFamily="34" charset="0"/>
                <a:cs typeface="Arial" panose="020B0604020202020204" pitchFamily="34" charset="0"/>
              </a:rPr>
              <a:t> </a:t>
            </a:r>
            <a:r>
              <a:rPr lang="nl-NL" sz="1200" b="1" dirty="0" err="1">
                <a:latin typeface="Arial" panose="020B0604020202020204" pitchFamily="34" charset="0"/>
                <a:cs typeface="Arial" panose="020B0604020202020204" pitchFamily="34" charset="0"/>
              </a:rPr>
              <a:t>Greek</a:t>
            </a:r>
            <a:r>
              <a:rPr lang="nl-NL" sz="1200" b="1" dirty="0">
                <a:latin typeface="Arial" panose="020B0604020202020204" pitchFamily="34" charset="0"/>
                <a:cs typeface="Arial" panose="020B0604020202020204" pitchFamily="34" charset="0"/>
              </a:rPr>
              <a:t> cultures </a:t>
            </a:r>
            <a:r>
              <a:rPr lang="nl-NL" sz="1200" dirty="0">
                <a:latin typeface="Arial" panose="020B0604020202020204" pitchFamily="34" charset="0"/>
                <a:cs typeface="Arial" panose="020B0604020202020204" pitchFamily="34" charset="0"/>
              </a:rPr>
              <a:t>(</a:t>
            </a:r>
            <a:r>
              <a:rPr lang="nl-NL" sz="1200" dirty="0" err="1">
                <a:latin typeface="Arial" panose="020B0604020202020204" pitchFamily="34" charset="0"/>
                <a:cs typeface="Arial" panose="020B0604020202020204" pitchFamily="34" charset="0"/>
              </a:rPr>
              <a:t>seen</a:t>
            </a:r>
            <a:r>
              <a:rPr lang="nl-NL" sz="1200" dirty="0">
                <a:latin typeface="Arial" panose="020B0604020202020204" pitchFamily="34" charset="0"/>
                <a:cs typeface="Arial" panose="020B0604020202020204" pitchFamily="34" charset="0"/>
              </a:rPr>
              <a:t> as </a:t>
            </a:r>
            <a:r>
              <a:rPr lang="nl-NL" sz="1200" dirty="0" err="1">
                <a:latin typeface="Arial" panose="020B0604020202020204" pitchFamily="34" charset="0"/>
                <a:cs typeface="Arial" panose="020B0604020202020204" pitchFamily="34" charset="0"/>
              </a:rPr>
              <a:t>pagan</a:t>
            </a:r>
            <a:r>
              <a:rPr lang="nl-NL" sz="1200" dirty="0">
                <a:latin typeface="Arial" panose="020B0604020202020204" pitchFamily="34" charset="0"/>
                <a:cs typeface="Arial" panose="020B0604020202020204" pitchFamily="34" charset="0"/>
              </a:rPr>
              <a:t> in </a:t>
            </a:r>
            <a:r>
              <a:rPr lang="nl-NL" sz="1200" dirty="0" err="1">
                <a:latin typeface="Arial" panose="020B0604020202020204" pitchFamily="34" charset="0"/>
                <a:cs typeface="Arial" panose="020B0604020202020204" pitchFamily="34" charset="0"/>
              </a:rPr>
              <a:t>Middle</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Ages</a:t>
            </a:r>
            <a:r>
              <a:rPr lang="nl-NL" sz="1200" dirty="0">
                <a:latin typeface="Arial" panose="020B0604020202020204" pitchFamily="34" charset="0"/>
                <a:cs typeface="Arial" panose="020B0604020202020204" pitchFamily="34" charset="0"/>
              </a:rPr>
              <a:t>)</a:t>
            </a:r>
          </a:p>
          <a:p>
            <a:r>
              <a:rPr lang="nl-NL" sz="1200" b="1" dirty="0" err="1">
                <a:latin typeface="Arial" panose="020B0604020202020204" pitchFamily="34" charset="0"/>
                <a:cs typeface="Arial" panose="020B0604020202020204" pitchFamily="34" charset="0"/>
              </a:rPr>
              <a:t>Antropomorphic</a:t>
            </a:r>
            <a:r>
              <a:rPr lang="nl-NL" sz="1200" b="1" dirty="0">
                <a:latin typeface="Arial" panose="020B0604020202020204" pitchFamily="34" charset="0"/>
                <a:cs typeface="Arial" panose="020B0604020202020204" pitchFamily="34" charset="0"/>
              </a:rPr>
              <a:t> (man-</a:t>
            </a:r>
            <a:r>
              <a:rPr lang="nl-NL" sz="1200" b="1" dirty="0" err="1">
                <a:latin typeface="Arial" panose="020B0604020202020204" pitchFamily="34" charset="0"/>
                <a:cs typeface="Arial" panose="020B0604020202020204" pitchFamily="34" charset="0"/>
              </a:rPr>
              <a:t>centred</a:t>
            </a:r>
            <a:r>
              <a:rPr lang="nl-NL" sz="1200" b="1" dirty="0">
                <a:latin typeface="Arial" panose="020B0604020202020204" pitchFamily="34" charset="0"/>
                <a:cs typeface="Arial" panose="020B0604020202020204" pitchFamily="34" charset="0"/>
              </a:rPr>
              <a:t>)</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instead</a:t>
            </a:r>
            <a:r>
              <a:rPr lang="nl-NL" sz="1200" dirty="0">
                <a:latin typeface="Arial" panose="020B0604020202020204" pitchFamily="34" charset="0"/>
                <a:cs typeface="Arial" panose="020B0604020202020204" pitchFamily="34" charset="0"/>
              </a:rPr>
              <a:t> of </a:t>
            </a:r>
            <a:r>
              <a:rPr lang="nl-NL" sz="1200" dirty="0" err="1">
                <a:latin typeface="Arial" panose="020B0604020202020204" pitchFamily="34" charset="0"/>
                <a:cs typeface="Arial" panose="020B0604020202020204" pitchFamily="34" charset="0"/>
              </a:rPr>
              <a:t>theocentric</a:t>
            </a:r>
            <a:r>
              <a:rPr lang="nl-NL" sz="1200" dirty="0">
                <a:latin typeface="Arial" panose="020B0604020202020204" pitchFamily="34" charset="0"/>
                <a:cs typeface="Arial" panose="020B0604020202020204" pitchFamily="34" charset="0"/>
              </a:rPr>
              <a:t> (god-</a:t>
            </a:r>
            <a:r>
              <a:rPr lang="nl-NL" sz="1200" dirty="0" err="1">
                <a:latin typeface="Arial" panose="020B0604020202020204" pitchFamily="34" charset="0"/>
                <a:cs typeface="Arial" panose="020B0604020202020204" pitchFamily="34" charset="0"/>
              </a:rPr>
              <a:t>centred</a:t>
            </a:r>
            <a:r>
              <a:rPr lang="nl-NL" sz="1200" dirty="0">
                <a:latin typeface="Arial" panose="020B0604020202020204" pitchFamily="34" charset="0"/>
                <a:cs typeface="Arial" panose="020B0604020202020204" pitchFamily="34" charset="0"/>
              </a:rPr>
              <a:t>)</a:t>
            </a:r>
          </a:p>
          <a:p>
            <a:r>
              <a:rPr lang="nl-NL" sz="1200" b="1" dirty="0" err="1">
                <a:latin typeface="Arial" panose="020B0604020202020204" pitchFamily="34" charset="0"/>
                <a:cs typeface="Arial" panose="020B0604020202020204" pitchFamily="34" charset="0"/>
              </a:rPr>
              <a:t>Individual</a:t>
            </a:r>
            <a:r>
              <a:rPr lang="nl-NL" sz="1200" b="1" dirty="0">
                <a:latin typeface="Arial" panose="020B0604020202020204" pitchFamily="34" charset="0"/>
                <a:cs typeface="Arial" panose="020B0604020202020204" pitchFamily="34" charset="0"/>
              </a:rPr>
              <a:t> attitude </a:t>
            </a:r>
            <a:r>
              <a:rPr lang="nl-NL" sz="1200" dirty="0" err="1">
                <a:latin typeface="Arial" panose="020B0604020202020204" pitchFamily="34" charset="0"/>
                <a:cs typeface="Arial" panose="020B0604020202020204" pitchFamily="34" charset="0"/>
              </a:rPr>
              <a:t>instead</a:t>
            </a:r>
            <a:r>
              <a:rPr lang="nl-NL" sz="1200" dirty="0">
                <a:latin typeface="Arial" panose="020B0604020202020204" pitchFamily="34" charset="0"/>
                <a:cs typeface="Arial" panose="020B0604020202020204" pitchFamily="34" charset="0"/>
              </a:rPr>
              <a:t> of </a:t>
            </a:r>
            <a:r>
              <a:rPr lang="nl-NL" sz="1200" dirty="0" err="1">
                <a:latin typeface="Arial" panose="020B0604020202020204" pitchFamily="34" charset="0"/>
                <a:cs typeface="Arial" panose="020B0604020202020204" pitchFamily="34" charset="0"/>
              </a:rPr>
              <a:t>collective</a:t>
            </a:r>
            <a:endParaRPr lang="nl-NL" sz="1200" dirty="0">
              <a:latin typeface="Arial" panose="020B0604020202020204" pitchFamily="34" charset="0"/>
              <a:cs typeface="Arial" panose="020B0604020202020204" pitchFamily="34" charset="0"/>
            </a:endParaRPr>
          </a:p>
          <a:p>
            <a:r>
              <a:rPr lang="nl-NL" sz="1200" b="1" dirty="0">
                <a:latin typeface="Arial" panose="020B0604020202020204" pitchFamily="34" charset="0"/>
                <a:cs typeface="Arial" panose="020B0604020202020204" pitchFamily="34" charset="0"/>
              </a:rPr>
              <a:t>Critical </a:t>
            </a:r>
            <a:r>
              <a:rPr lang="nl-NL" sz="1200" b="1" dirty="0" err="1">
                <a:latin typeface="Arial" panose="020B0604020202020204" pitchFamily="34" charset="0"/>
                <a:cs typeface="Arial" panose="020B0604020202020204" pitchFamily="34" charset="0"/>
              </a:rPr>
              <a:t>investigation</a:t>
            </a:r>
            <a:r>
              <a:rPr lang="nl-NL" sz="1200" b="1"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instead</a:t>
            </a:r>
            <a:r>
              <a:rPr lang="nl-NL" sz="1200" dirty="0">
                <a:latin typeface="Arial" panose="020B0604020202020204" pitchFamily="34" charset="0"/>
                <a:cs typeface="Arial" panose="020B0604020202020204" pitchFamily="34" charset="0"/>
              </a:rPr>
              <a:t> of </a:t>
            </a:r>
            <a:r>
              <a:rPr lang="nl-NL" sz="1200" dirty="0" err="1">
                <a:latin typeface="Arial" panose="020B0604020202020204" pitchFamily="34" charset="0"/>
                <a:cs typeface="Arial" panose="020B0604020202020204" pitchFamily="34" charset="0"/>
              </a:rPr>
              <a:t>dogmatic</a:t>
            </a:r>
            <a:r>
              <a:rPr lang="nl-NL" sz="1200" dirty="0">
                <a:latin typeface="Arial" panose="020B0604020202020204" pitchFamily="34" charset="0"/>
                <a:cs typeface="Arial" panose="020B0604020202020204" pitchFamily="34" charset="0"/>
              </a:rPr>
              <a:t> belief</a:t>
            </a:r>
          </a:p>
          <a:p>
            <a:r>
              <a:rPr lang="nl-NL" sz="1200" dirty="0">
                <a:latin typeface="Arial" panose="020B0604020202020204" pitchFamily="34" charset="0"/>
                <a:cs typeface="Arial" panose="020B0604020202020204" pitchFamily="34" charset="0"/>
              </a:rPr>
              <a:t>Rise of </a:t>
            </a:r>
            <a:r>
              <a:rPr lang="nl-NL" sz="1200" dirty="0" err="1">
                <a:latin typeface="Arial" panose="020B0604020202020204" pitchFamily="34" charset="0"/>
                <a:cs typeface="Arial" panose="020B0604020202020204" pitchFamily="34" charset="0"/>
              </a:rPr>
              <a:t>the</a:t>
            </a:r>
            <a:r>
              <a:rPr lang="nl-NL" sz="1200" dirty="0">
                <a:latin typeface="Arial" panose="020B0604020202020204" pitchFamily="34" charset="0"/>
                <a:cs typeface="Arial" panose="020B0604020202020204" pitchFamily="34" charset="0"/>
              </a:rPr>
              <a:t> </a:t>
            </a:r>
            <a:r>
              <a:rPr lang="nl-NL" sz="1200" b="1" dirty="0" err="1">
                <a:latin typeface="Arial" panose="020B0604020202020204" pitchFamily="34" charset="0"/>
                <a:cs typeface="Arial" panose="020B0604020202020204" pitchFamily="34" charset="0"/>
              </a:rPr>
              <a:t>printing</a:t>
            </a:r>
            <a:r>
              <a:rPr lang="nl-NL" sz="1200" b="1" dirty="0">
                <a:latin typeface="Arial" panose="020B0604020202020204" pitchFamily="34" charset="0"/>
                <a:cs typeface="Arial" panose="020B0604020202020204" pitchFamily="34" charset="0"/>
              </a:rPr>
              <a:t> </a:t>
            </a:r>
            <a:r>
              <a:rPr lang="nl-NL" sz="1200" b="1" dirty="0" err="1">
                <a:latin typeface="Arial" panose="020B0604020202020204" pitchFamily="34" charset="0"/>
                <a:cs typeface="Arial" panose="020B0604020202020204" pitchFamily="34" charset="0"/>
              </a:rPr>
              <a:t>press</a:t>
            </a:r>
            <a:endParaRPr lang="nl-NL" sz="1200" b="1"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pPr marL="0" indent="0">
              <a:buNone/>
            </a:pPr>
            <a:r>
              <a:rPr lang="nl-NL" sz="1200" b="1" u="sng" dirty="0" err="1">
                <a:latin typeface="Arial" panose="020B0604020202020204" pitchFamily="34" charset="0"/>
                <a:cs typeface="Arial" panose="020B0604020202020204" pitchFamily="34" charset="0"/>
              </a:rPr>
              <a:t>Literary</a:t>
            </a:r>
            <a:r>
              <a:rPr lang="nl-NL" sz="1200" b="1" u="sng" dirty="0">
                <a:latin typeface="Arial" panose="020B0604020202020204" pitchFamily="34" charset="0"/>
                <a:cs typeface="Arial" panose="020B0604020202020204" pitchFamily="34" charset="0"/>
              </a:rPr>
              <a:t> Works</a:t>
            </a:r>
          </a:p>
          <a:p>
            <a:pPr lvl="1"/>
            <a:r>
              <a:rPr lang="nl-NL" sz="1200" dirty="0" err="1">
                <a:latin typeface="Arial" panose="020B0604020202020204" pitchFamily="34" charset="0"/>
                <a:cs typeface="Arial" panose="020B0604020202020204" pitchFamily="34" charset="0"/>
              </a:rPr>
              <a:t>Plays</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by</a:t>
            </a:r>
            <a:r>
              <a:rPr lang="nl-NL" sz="1200" dirty="0">
                <a:latin typeface="Arial" panose="020B0604020202020204" pitchFamily="34" charset="0"/>
                <a:cs typeface="Arial" panose="020B0604020202020204" pitchFamily="34" charset="0"/>
              </a:rPr>
              <a:t> William Shakespeare, </a:t>
            </a:r>
            <a:r>
              <a:rPr lang="nl-NL" sz="1200" dirty="0" err="1">
                <a:latin typeface="Arial" panose="020B0604020202020204" pitchFamily="34" charset="0"/>
                <a:cs typeface="Arial" panose="020B0604020202020204" pitchFamily="34" charset="0"/>
              </a:rPr>
              <a:t>such</a:t>
            </a:r>
            <a:r>
              <a:rPr lang="nl-NL" sz="1200" dirty="0">
                <a:latin typeface="Arial" panose="020B0604020202020204" pitchFamily="34" charset="0"/>
                <a:cs typeface="Arial" panose="020B0604020202020204" pitchFamily="34" charset="0"/>
              </a:rPr>
              <a:t> as </a:t>
            </a:r>
            <a:r>
              <a:rPr lang="nl-NL" sz="1200" i="1" dirty="0">
                <a:latin typeface="Arial" panose="020B0604020202020204" pitchFamily="34" charset="0"/>
                <a:cs typeface="Arial" panose="020B0604020202020204" pitchFamily="34" charset="0"/>
              </a:rPr>
              <a:t>Romeo &amp; Juliet, Macbeth, Hamlet</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etc</a:t>
            </a:r>
            <a:endParaRPr lang="nl-NL" sz="1200" dirty="0">
              <a:latin typeface="Arial" panose="020B0604020202020204" pitchFamily="34" charset="0"/>
              <a:cs typeface="Arial" panose="020B0604020202020204" pitchFamily="34" charset="0"/>
            </a:endParaRPr>
          </a:p>
          <a:p>
            <a:pPr lvl="1"/>
            <a:r>
              <a:rPr lang="nl-NL" sz="1200" dirty="0" err="1">
                <a:latin typeface="Arial" panose="020B0604020202020204" pitchFamily="34" charset="0"/>
                <a:cs typeface="Arial" panose="020B0604020202020204" pitchFamily="34" charset="0"/>
              </a:rPr>
              <a:t>Sonnets</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by</a:t>
            </a:r>
            <a:r>
              <a:rPr lang="nl-NL" sz="1200" dirty="0">
                <a:latin typeface="Arial" panose="020B0604020202020204" pitchFamily="34" charset="0"/>
                <a:cs typeface="Arial" panose="020B0604020202020204" pitchFamily="34" charset="0"/>
              </a:rPr>
              <a:t> William Shakespeare, </a:t>
            </a:r>
            <a:r>
              <a:rPr lang="nl-NL" sz="1200" dirty="0" err="1">
                <a:latin typeface="Arial" panose="020B0604020202020204" pitchFamily="34" charset="0"/>
                <a:cs typeface="Arial" panose="020B0604020202020204" pitchFamily="34" charset="0"/>
              </a:rPr>
              <a:t>such</a:t>
            </a:r>
            <a:r>
              <a:rPr lang="nl-NL" sz="1200" dirty="0">
                <a:latin typeface="Arial" panose="020B0604020202020204" pitchFamily="34" charset="0"/>
                <a:cs typeface="Arial" panose="020B0604020202020204" pitchFamily="34" charset="0"/>
              </a:rPr>
              <a:t> as </a:t>
            </a:r>
            <a:r>
              <a:rPr lang="nl-NL" sz="1200" i="1" dirty="0">
                <a:latin typeface="Arial" panose="020B0604020202020204" pitchFamily="34" charset="0"/>
                <a:cs typeface="Arial" panose="020B0604020202020204" pitchFamily="34" charset="0"/>
              </a:rPr>
              <a:t>Sonnet 18: </a:t>
            </a:r>
            <a:r>
              <a:rPr lang="nl-NL" sz="1200" i="1" dirty="0" err="1">
                <a:latin typeface="Arial" panose="020B0604020202020204" pitchFamily="34" charset="0"/>
                <a:cs typeface="Arial" panose="020B0604020202020204" pitchFamily="34" charset="0"/>
              </a:rPr>
              <a:t>Shall</a:t>
            </a:r>
            <a:r>
              <a:rPr lang="nl-NL" sz="1200" i="1" dirty="0">
                <a:latin typeface="Arial" panose="020B0604020202020204" pitchFamily="34" charset="0"/>
                <a:cs typeface="Arial" panose="020B0604020202020204" pitchFamily="34" charset="0"/>
              </a:rPr>
              <a:t> I </a:t>
            </a:r>
            <a:r>
              <a:rPr lang="nl-NL" sz="1200" i="1" dirty="0" err="1">
                <a:latin typeface="Arial" panose="020B0604020202020204" pitchFamily="34" charset="0"/>
                <a:cs typeface="Arial" panose="020B0604020202020204" pitchFamily="34" charset="0"/>
              </a:rPr>
              <a:t>compare</a:t>
            </a:r>
            <a:r>
              <a:rPr lang="nl-NL" sz="1200" i="1" dirty="0">
                <a:latin typeface="Arial" panose="020B0604020202020204" pitchFamily="34" charset="0"/>
                <a:cs typeface="Arial" panose="020B0604020202020204" pitchFamily="34" charset="0"/>
              </a:rPr>
              <a:t> thee </a:t>
            </a:r>
            <a:r>
              <a:rPr lang="nl-NL" sz="1200" i="1" dirty="0" err="1">
                <a:latin typeface="Arial" panose="020B0604020202020204" pitchFamily="34" charset="0"/>
                <a:cs typeface="Arial" panose="020B0604020202020204" pitchFamily="34" charset="0"/>
              </a:rPr>
              <a:t>to</a:t>
            </a:r>
            <a:r>
              <a:rPr lang="nl-NL" sz="1200" i="1" dirty="0">
                <a:latin typeface="Arial" panose="020B0604020202020204" pitchFamily="34" charset="0"/>
                <a:cs typeface="Arial" panose="020B0604020202020204" pitchFamily="34" charset="0"/>
              </a:rPr>
              <a:t> a </a:t>
            </a:r>
            <a:r>
              <a:rPr lang="nl-NL" sz="1200" i="1" dirty="0" err="1">
                <a:latin typeface="Arial" panose="020B0604020202020204" pitchFamily="34" charset="0"/>
                <a:cs typeface="Arial" panose="020B0604020202020204" pitchFamily="34" charset="0"/>
              </a:rPr>
              <a:t>summer’s</a:t>
            </a:r>
            <a:r>
              <a:rPr lang="nl-NL" sz="1200" i="1" dirty="0">
                <a:latin typeface="Arial" panose="020B0604020202020204" pitchFamily="34" charset="0"/>
                <a:cs typeface="Arial" panose="020B0604020202020204" pitchFamily="34" charset="0"/>
              </a:rPr>
              <a:t> </a:t>
            </a:r>
            <a:r>
              <a:rPr lang="nl-NL" sz="1200" i="1" dirty="0" err="1">
                <a:latin typeface="Arial" panose="020B0604020202020204" pitchFamily="34" charset="0"/>
                <a:cs typeface="Arial" panose="020B0604020202020204" pitchFamily="34" charset="0"/>
              </a:rPr>
              <a:t>day</a:t>
            </a:r>
            <a:endParaRPr lang="nl-NL" sz="1200" i="1" dirty="0">
              <a:latin typeface="Arial" panose="020B0604020202020204" pitchFamily="34" charset="0"/>
              <a:cs typeface="Arial" panose="020B0604020202020204" pitchFamily="34" charset="0"/>
            </a:endParaRPr>
          </a:p>
          <a:p>
            <a:pPr lvl="1"/>
            <a:r>
              <a:rPr lang="nl-NL" sz="1200" dirty="0">
                <a:latin typeface="Arial" panose="020B0604020202020204" pitchFamily="34" charset="0"/>
                <a:cs typeface="Arial" panose="020B0604020202020204" pitchFamily="34" charset="0"/>
              </a:rPr>
              <a:t>John </a:t>
            </a:r>
            <a:r>
              <a:rPr lang="nl-NL" sz="1200" dirty="0" err="1">
                <a:latin typeface="Arial" panose="020B0604020202020204" pitchFamily="34" charset="0"/>
                <a:cs typeface="Arial" panose="020B0604020202020204" pitchFamily="34" charset="0"/>
              </a:rPr>
              <a:t>Milton’s</a:t>
            </a:r>
            <a:r>
              <a:rPr lang="nl-NL" sz="1200" dirty="0">
                <a:latin typeface="Arial" panose="020B0604020202020204" pitchFamily="34" charset="0"/>
                <a:cs typeface="Arial" panose="020B0604020202020204" pitchFamily="34" charset="0"/>
              </a:rPr>
              <a:t> </a:t>
            </a:r>
            <a:r>
              <a:rPr lang="nl-NL" sz="1200" i="1" dirty="0">
                <a:latin typeface="Arial" panose="020B0604020202020204" pitchFamily="34" charset="0"/>
                <a:cs typeface="Arial" panose="020B0604020202020204" pitchFamily="34" charset="0"/>
              </a:rPr>
              <a:t>Paradise Lost</a:t>
            </a:r>
          </a:p>
          <a:p>
            <a:pPr lvl="1"/>
            <a:r>
              <a:rPr lang="nl-NL" sz="1200" dirty="0">
                <a:latin typeface="Arial" panose="020B0604020202020204" pitchFamily="34" charset="0"/>
                <a:cs typeface="Arial" panose="020B0604020202020204" pitchFamily="34" charset="0"/>
              </a:rPr>
              <a:t>Edmund </a:t>
            </a:r>
            <a:r>
              <a:rPr lang="nl-NL" sz="1200" dirty="0" err="1">
                <a:latin typeface="Arial" panose="020B0604020202020204" pitchFamily="34" charset="0"/>
                <a:cs typeface="Arial" panose="020B0604020202020204" pitchFamily="34" charset="0"/>
              </a:rPr>
              <a:t>Spenser’s</a:t>
            </a:r>
            <a:r>
              <a:rPr lang="nl-NL" sz="1200" dirty="0">
                <a:latin typeface="Arial" panose="020B0604020202020204" pitchFamily="34" charset="0"/>
                <a:cs typeface="Arial" panose="020B0604020202020204" pitchFamily="34" charset="0"/>
              </a:rPr>
              <a:t> </a:t>
            </a:r>
            <a:r>
              <a:rPr lang="nl-NL" sz="1200" i="1" dirty="0">
                <a:latin typeface="Arial" panose="020B0604020202020204" pitchFamily="34" charset="0"/>
                <a:cs typeface="Arial" panose="020B0604020202020204" pitchFamily="34" charset="0"/>
              </a:rPr>
              <a:t>The </a:t>
            </a:r>
            <a:r>
              <a:rPr lang="nl-NL" sz="1200" i="1" dirty="0" err="1">
                <a:latin typeface="Arial" panose="020B0604020202020204" pitchFamily="34" charset="0"/>
                <a:cs typeface="Arial" panose="020B0604020202020204" pitchFamily="34" charset="0"/>
              </a:rPr>
              <a:t>Fairie</a:t>
            </a:r>
            <a:r>
              <a:rPr lang="nl-NL" sz="1200" i="1" dirty="0">
                <a:latin typeface="Arial" panose="020B0604020202020204" pitchFamily="34" charset="0"/>
                <a:cs typeface="Arial" panose="020B0604020202020204" pitchFamily="34" charset="0"/>
              </a:rPr>
              <a:t> </a:t>
            </a:r>
            <a:r>
              <a:rPr lang="nl-NL" sz="1200" i="1" dirty="0" err="1">
                <a:latin typeface="Arial" panose="020B0604020202020204" pitchFamily="34" charset="0"/>
                <a:cs typeface="Arial" panose="020B0604020202020204" pitchFamily="34" charset="0"/>
              </a:rPr>
              <a:t>Queene</a:t>
            </a:r>
            <a:endParaRPr lang="nl-NL" sz="1200" i="1" dirty="0">
              <a:latin typeface="Arial" panose="020B0604020202020204" pitchFamily="34" charset="0"/>
              <a:cs typeface="Arial" panose="020B0604020202020204" pitchFamily="34" charset="0"/>
            </a:endParaRPr>
          </a:p>
          <a:p>
            <a:pPr lvl="1"/>
            <a:r>
              <a:rPr lang="nl-NL" sz="1200" dirty="0">
                <a:latin typeface="Arial" panose="020B0604020202020204" pitchFamily="34" charset="0"/>
                <a:cs typeface="Arial" panose="020B0604020202020204" pitchFamily="34" charset="0"/>
              </a:rPr>
              <a:t>Christopher </a:t>
            </a:r>
            <a:r>
              <a:rPr lang="nl-NL" sz="1200" dirty="0" err="1">
                <a:latin typeface="Arial" panose="020B0604020202020204" pitchFamily="34" charset="0"/>
                <a:cs typeface="Arial" panose="020B0604020202020204" pitchFamily="34" charset="0"/>
              </a:rPr>
              <a:t>Marlowe’s</a:t>
            </a:r>
            <a:r>
              <a:rPr lang="nl-NL" sz="1200" dirty="0">
                <a:latin typeface="Arial" panose="020B0604020202020204" pitchFamily="34" charset="0"/>
                <a:cs typeface="Arial" panose="020B0604020202020204" pitchFamily="34" charset="0"/>
              </a:rPr>
              <a:t> </a:t>
            </a:r>
            <a:r>
              <a:rPr lang="nl-NL" sz="1200" i="1" dirty="0">
                <a:latin typeface="Arial" panose="020B0604020202020204" pitchFamily="34" charset="0"/>
                <a:cs typeface="Arial" panose="020B0604020202020204" pitchFamily="34" charset="0"/>
              </a:rPr>
              <a:t>Doctor </a:t>
            </a:r>
            <a:r>
              <a:rPr lang="nl-NL" sz="1200" i="1" dirty="0" err="1">
                <a:latin typeface="Arial" panose="020B0604020202020204" pitchFamily="34" charset="0"/>
                <a:cs typeface="Arial" panose="020B0604020202020204" pitchFamily="34" charset="0"/>
              </a:rPr>
              <a:t>Faustus</a:t>
            </a:r>
            <a:endParaRPr lang="nl-NL" sz="1200" i="1" dirty="0">
              <a:latin typeface="Arial" panose="020B0604020202020204" pitchFamily="34" charset="0"/>
              <a:cs typeface="Arial" panose="020B0604020202020204" pitchFamily="34" charset="0"/>
            </a:endParaRPr>
          </a:p>
        </p:txBody>
      </p:sp>
      <p:pic>
        <p:nvPicPr>
          <p:cNvPr id="5" name="Afbeelding 4" descr="Afbeelding met tekst, Publicatie, schets, boek&#10;&#10;Automatisch gegenereerde beschrijving">
            <a:extLst>
              <a:ext uri="{FF2B5EF4-FFF2-40B4-BE49-F238E27FC236}">
                <a16:creationId xmlns:a16="http://schemas.microsoft.com/office/drawing/2014/main" id="{92281DE8-A5C8-C557-BC8C-7FFDD0ACE63C}"/>
              </a:ext>
            </a:extLst>
          </p:cNvPr>
          <p:cNvPicPr>
            <a:picLocks noChangeAspect="1"/>
          </p:cNvPicPr>
          <p:nvPr/>
        </p:nvPicPr>
        <p:blipFill rotWithShape="1">
          <a:blip r:embed="rId2">
            <a:extLst>
              <a:ext uri="{28A0092B-C50C-407E-A947-70E740481C1C}">
                <a14:useLocalDpi xmlns:a14="http://schemas.microsoft.com/office/drawing/2010/main" val="0"/>
              </a:ext>
            </a:extLst>
          </a:blip>
          <a:srcRect l="12902" r="38997" b="2"/>
          <a:stretch/>
        </p:blipFill>
        <p:spPr>
          <a:xfrm>
            <a:off x="7675658" y="2093976"/>
            <a:ext cx="3941064" cy="4096512"/>
          </a:xfrm>
          <a:prstGeom prst="rect">
            <a:avLst/>
          </a:prstGeom>
        </p:spPr>
      </p:pic>
    </p:spTree>
    <p:extLst>
      <p:ext uri="{BB962C8B-B14F-4D97-AF65-F5344CB8AC3E}">
        <p14:creationId xmlns:p14="http://schemas.microsoft.com/office/powerpoint/2010/main" val="133272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Why Shakespeare Still Matters | Shakespeare's Influence">
            <a:hlinkClick r:id="" action="ppaction://media"/>
            <a:extLst>
              <a:ext uri="{FF2B5EF4-FFF2-40B4-BE49-F238E27FC236}">
                <a16:creationId xmlns:a16="http://schemas.microsoft.com/office/drawing/2014/main" id="{6A0F5A54-8F3F-7E70-0875-2D244F317B85}"/>
              </a:ext>
            </a:extLst>
          </p:cNvPr>
          <p:cNvPicPr>
            <a:picLocks noRot="1" noChangeAspect="1"/>
          </p:cNvPicPr>
          <p:nvPr>
            <a:videoFile r:link="rId1"/>
          </p:nvPr>
        </p:nvPicPr>
        <p:blipFill>
          <a:blip r:embed="rId3"/>
          <a:stretch>
            <a:fillRect/>
          </a:stretch>
        </p:blipFill>
        <p:spPr>
          <a:xfrm>
            <a:off x="0" y="0"/>
            <a:ext cx="12272920" cy="6934200"/>
          </a:xfrm>
          <a:prstGeom prst="rect">
            <a:avLst/>
          </a:prstGeom>
        </p:spPr>
      </p:pic>
    </p:spTree>
    <p:extLst>
      <p:ext uri="{BB962C8B-B14F-4D97-AF65-F5344CB8AC3E}">
        <p14:creationId xmlns:p14="http://schemas.microsoft.com/office/powerpoint/2010/main" val="419470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987</TotalTime>
  <Words>4634</Words>
  <Application>Microsoft Office PowerPoint</Application>
  <PresentationFormat>Breedbeeld</PresentationFormat>
  <Paragraphs>414</Paragraphs>
  <Slides>54</Slides>
  <Notes>0</Notes>
  <HiddenSlides>0</HiddenSlides>
  <MMClips>42</MMClips>
  <ScaleCrop>false</ScaleCrop>
  <HeadingPairs>
    <vt:vector size="6" baseType="variant">
      <vt:variant>
        <vt:lpstr>Gebruikte lettertypen</vt:lpstr>
      </vt:variant>
      <vt:variant>
        <vt:i4>13</vt:i4>
      </vt:variant>
      <vt:variant>
        <vt:lpstr>Thema</vt:lpstr>
      </vt:variant>
      <vt:variant>
        <vt:i4>1</vt:i4>
      </vt:variant>
      <vt:variant>
        <vt:lpstr>Diatitels</vt:lpstr>
      </vt:variant>
      <vt:variant>
        <vt:i4>54</vt:i4>
      </vt:variant>
    </vt:vector>
  </HeadingPairs>
  <TitlesOfParts>
    <vt:vector size="68" baseType="lpstr">
      <vt:lpstr>-apple-system</vt:lpstr>
      <vt:lpstr>Aptos</vt:lpstr>
      <vt:lpstr>arial</vt:lpstr>
      <vt:lpstr>arial</vt:lpstr>
      <vt:lpstr>Baguet Script</vt:lpstr>
      <vt:lpstr>Blackadder ITC</vt:lpstr>
      <vt:lpstr>Bradley Hand ITC</vt:lpstr>
      <vt:lpstr>Brush Script MT</vt:lpstr>
      <vt:lpstr>Calibri</vt:lpstr>
      <vt:lpstr>Calibri Light</vt:lpstr>
      <vt:lpstr>Colonna MT</vt:lpstr>
      <vt:lpstr>Fairwater Script</vt:lpstr>
      <vt:lpstr>Google Sans</vt:lpstr>
      <vt:lpstr>Kantoorthema</vt:lpstr>
      <vt:lpstr>Literary History</vt:lpstr>
      <vt:lpstr>At the end of these lessons, you …</vt:lpstr>
      <vt:lpstr>Why do we read literature?</vt:lpstr>
      <vt:lpstr>PowerPoint-presentatie</vt:lpstr>
      <vt:lpstr>Literary Periods</vt:lpstr>
      <vt:lpstr>Old English Period  500-1066</vt:lpstr>
      <vt:lpstr>Middle English period 1066-1500</vt:lpstr>
      <vt:lpstr>The Renaissance 1500-1660</vt:lpstr>
      <vt:lpstr>PowerPoint-presentatie</vt:lpstr>
      <vt:lpstr>The Age of Reason/Enlightenment 1660-1800 </vt:lpstr>
      <vt:lpstr>PowerPoint-presentatie</vt:lpstr>
      <vt:lpstr>Romantic Period 1798-1870</vt:lpstr>
      <vt:lpstr>PowerPoint-presentatie</vt:lpstr>
      <vt:lpstr>The Regency 1811-1820</vt:lpstr>
      <vt:lpstr>PowerPoint-presentatie</vt:lpstr>
      <vt:lpstr>The Victorian Period 1830-1900</vt:lpstr>
      <vt:lpstr>PowerPoint-presentatie</vt:lpstr>
      <vt:lpstr>The Great American Novel</vt:lpstr>
      <vt:lpstr>Literary Periods</vt:lpstr>
      <vt:lpstr>The following novels can be chosen: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The following novels can be chosen: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History</dc:title>
  <dc:creator>Klerks-van Hoof, K.H.Y. (Yvette)</dc:creator>
  <cp:lastModifiedBy>Klerks-van Hoof, K.H.Y. (Yvette)</cp:lastModifiedBy>
  <cp:revision>4</cp:revision>
  <dcterms:created xsi:type="dcterms:W3CDTF">2023-10-24T08:28:48Z</dcterms:created>
  <dcterms:modified xsi:type="dcterms:W3CDTF">2023-11-27T11:48:39Z</dcterms:modified>
</cp:coreProperties>
</file>